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57" r:id="rId2"/>
    <p:sldId id="278" r:id="rId3"/>
    <p:sldId id="272" r:id="rId4"/>
    <p:sldId id="273" r:id="rId5"/>
    <p:sldId id="279" r:id="rId6"/>
    <p:sldId id="275" r:id="rId7"/>
    <p:sldId id="274" r:id="rId8"/>
    <p:sldId id="277"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903" userDrawn="1">
          <p15:clr>
            <a:srgbClr val="A4A3A4"/>
          </p15:clr>
        </p15:guide>
        <p15:guide id="3" pos="385" userDrawn="1">
          <p15:clr>
            <a:srgbClr val="A4A3A4"/>
          </p15:clr>
        </p15:guide>
        <p15:guide id="4" pos="5375" userDrawn="1">
          <p15:clr>
            <a:srgbClr val="A4A3A4"/>
          </p15:clr>
        </p15:guide>
        <p15:guide id="5" orient="horz" pos="395" userDrawn="1">
          <p15:clr>
            <a:srgbClr val="A4A3A4"/>
          </p15:clr>
        </p15:guide>
        <p15:guide id="6" orient="horz" pos="284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4CD"/>
    <a:srgbClr val="00B0FF"/>
    <a:srgbClr val="ADFFFF"/>
    <a:srgbClr val="F9F9F9"/>
    <a:srgbClr val="EAFFB1"/>
    <a:srgbClr val="FFE9C2"/>
    <a:srgbClr val="FFFFC2"/>
    <a:srgbClr val="FFDBDB"/>
    <a:srgbClr val="DCFFFF"/>
    <a:srgbClr val="0258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5"/>
    <p:restoredTop sz="81618" autoAdjust="0"/>
  </p:normalViewPr>
  <p:slideViewPr>
    <p:cSldViewPr snapToGrid="0" snapToObjects="1" showGuides="1">
      <p:cViewPr varScale="1">
        <p:scale>
          <a:sx n="90" d="100"/>
          <a:sy n="90" d="100"/>
        </p:scale>
        <p:origin x="1498" y="62"/>
      </p:cViewPr>
      <p:guideLst>
        <p:guide orient="horz" pos="1620"/>
        <p:guide pos="2903"/>
        <p:guide pos="385"/>
        <p:guide pos="5375"/>
        <p:guide orient="horz" pos="395"/>
        <p:guide orient="horz" pos="2845"/>
      </p:guideLst>
    </p:cSldViewPr>
  </p:slideViewPr>
  <p:notesTextViewPr>
    <p:cViewPr>
      <p:scale>
        <a:sx n="1" d="1"/>
        <a:sy n="1" d="1"/>
      </p:scale>
      <p:origin x="0" y="0"/>
    </p:cViewPr>
  </p:notesTextViewPr>
  <p:notesViewPr>
    <p:cSldViewPr snapToGrid="0" snapToObjects="1">
      <p:cViewPr varScale="1">
        <p:scale>
          <a:sx n="155" d="100"/>
          <a:sy n="155" d="100"/>
        </p:scale>
        <p:origin x="7216"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F545F657-CF51-FA48-89A9-0904DF0A6D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D9A3866E-0750-3649-8CB1-FB066265E15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D3AEB6-6879-8142-9DB7-A772FD9CD629}" type="datetimeFigureOut">
              <a:rPr lang="it-IT" smtClean="0"/>
              <a:t>25/09/2023</a:t>
            </a:fld>
            <a:endParaRPr lang="it-IT"/>
          </a:p>
        </p:txBody>
      </p:sp>
      <p:sp>
        <p:nvSpPr>
          <p:cNvPr id="4" name="Segnaposto piè di pagina 3">
            <a:extLst>
              <a:ext uri="{FF2B5EF4-FFF2-40B4-BE49-F238E27FC236}">
                <a16:creationId xmlns:a16="http://schemas.microsoft.com/office/drawing/2014/main" id="{1EF28180-02E5-CC4A-B9E3-8339C0ECD7A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AEAB592D-D1FC-994D-BA27-5D98938152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173FB9-D07C-BE4D-921F-A07393655C0A}" type="slidenum">
              <a:rPr lang="it-IT" smtClean="0"/>
              <a:t>‹N›</a:t>
            </a:fld>
            <a:endParaRPr lang="it-IT"/>
          </a:p>
        </p:txBody>
      </p:sp>
    </p:spTree>
    <p:extLst>
      <p:ext uri="{BB962C8B-B14F-4D97-AF65-F5344CB8AC3E}">
        <p14:creationId xmlns:p14="http://schemas.microsoft.com/office/powerpoint/2010/main" val="454092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C4FAC8-0C50-274B-8703-08D0E64A6A25}" type="datetimeFigureOut">
              <a:rPr lang="it-IT" smtClean="0"/>
              <a:t>25/09/2023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29EFBF-3B3A-434E-BB0A-BABDB24B5796}" type="slidenum">
              <a:rPr lang="it-IT" smtClean="0"/>
              <a:t>‹N›</a:t>
            </a:fld>
            <a:endParaRPr lang="it-IT"/>
          </a:p>
        </p:txBody>
      </p:sp>
    </p:spTree>
    <p:extLst>
      <p:ext uri="{BB962C8B-B14F-4D97-AF65-F5344CB8AC3E}">
        <p14:creationId xmlns:p14="http://schemas.microsoft.com/office/powerpoint/2010/main" val="3960892237"/>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L’Autorità ha definito il 1° gennaio 2024 come </a:t>
            </a:r>
            <a:r>
              <a:rPr lang="it-IT" baseline="0" dirty="0" smtClean="0"/>
              <a:t>data per la rimozione del servizio di tutela gas e ha stabilito che:</a:t>
            </a:r>
          </a:p>
          <a:p>
            <a:pPr marL="171450" indent="-171450">
              <a:buFontTx/>
              <a:buChar char="-"/>
            </a:pPr>
            <a:r>
              <a:rPr lang="it-IT" baseline="0" dirty="0" smtClean="0"/>
              <a:t>non ci saranno gare di assegnazione clienti;</a:t>
            </a:r>
          </a:p>
          <a:p>
            <a:pPr marL="171450" indent="-171450">
              <a:buFontTx/>
              <a:buChar char="-"/>
            </a:pPr>
            <a:r>
              <a:rPr lang="it-IT" baseline="0" dirty="0" smtClean="0"/>
              <a:t>per i clienti domestici «vulnerabili» il servizio di tutela continuerà sotto una nuova veste (servizio di tutela della vulnerabilità);</a:t>
            </a:r>
          </a:p>
          <a:p>
            <a:pPr marL="171450" indent="-171450">
              <a:buFontTx/>
              <a:buChar char="-"/>
            </a:pPr>
            <a:r>
              <a:rPr lang="it-IT" dirty="0" smtClean="0"/>
              <a:t>a partire da settembre 2023</a:t>
            </a:r>
            <a:r>
              <a:rPr lang="it-IT" baseline="0" dirty="0" smtClean="0"/>
              <a:t>, </a:t>
            </a:r>
            <a:r>
              <a:rPr lang="it-IT" dirty="0" smtClean="0"/>
              <a:t>le</a:t>
            </a:r>
            <a:r>
              <a:rPr lang="it-IT" baseline="0" dirty="0" smtClean="0"/>
              <a:t> società di vendita hanno obblighi informativi verso i propri clienti in tutela (a tema fine tutela e possibilità di scelta), clienti nel mercato libero e potenziali nuovi clienti (a tema nuovo «servizio tutela vulnerabilità»).</a:t>
            </a:r>
          </a:p>
          <a:p>
            <a:pPr marL="0" marR="0" lvl="0" indent="0" algn="l" defTabSz="685800" rtl="0" eaLnBrk="1" fontAlgn="auto" latinLnBrk="0" hangingPunct="1">
              <a:lnSpc>
                <a:spcPct val="100000"/>
              </a:lnSpc>
              <a:spcBef>
                <a:spcPts val="0"/>
              </a:spcBef>
              <a:spcAft>
                <a:spcPts val="0"/>
              </a:spcAft>
              <a:buClrTx/>
              <a:buSzTx/>
              <a:buFontTx/>
              <a:buNone/>
              <a:tabLst/>
              <a:defRPr/>
            </a:pPr>
            <a:r>
              <a:rPr lang="it-IT" baseline="0" dirty="0" smtClean="0"/>
              <a:t>______________________________________</a:t>
            </a:r>
          </a:p>
          <a:p>
            <a:pPr marL="0" indent="0">
              <a:buFontTx/>
              <a:buNone/>
            </a:pPr>
            <a:endParaRPr lang="it-IT" baseline="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lang="it-IT" i="1" dirty="0" smtClean="0"/>
              <a:t>Riferimenti normativi </a:t>
            </a:r>
            <a:r>
              <a:rPr lang="it-IT" i="1" dirty="0" err="1" smtClean="0"/>
              <a:t>Arera</a:t>
            </a:r>
            <a:r>
              <a:rPr lang="it-IT" i="1" dirty="0" smtClean="0"/>
              <a:t>: </a:t>
            </a:r>
            <a:r>
              <a:rPr lang="it-IT" sz="900" i="1" dirty="0" smtClean="0"/>
              <a:t>Delibera 14 marzo 2023 - 100/2023/R/</a:t>
            </a:r>
            <a:r>
              <a:rPr lang="it-IT" sz="900" i="1" dirty="0" err="1" smtClean="0"/>
              <a:t>com</a:t>
            </a:r>
            <a:r>
              <a:rPr lang="it-IT" sz="900" i="1" dirty="0" smtClean="0"/>
              <a:t>,</a:t>
            </a:r>
            <a:r>
              <a:rPr lang="it-IT" sz="900" i="1" baseline="0" dirty="0" smtClean="0"/>
              <a:t> </a:t>
            </a:r>
            <a:r>
              <a:rPr lang="it-IT" sz="900" i="1" dirty="0" smtClean="0">
                <a:solidFill>
                  <a:schemeClr val="tx1">
                    <a:lumMod val="50000"/>
                    <a:lumOff val="50000"/>
                  </a:schemeClr>
                </a:solidFill>
              </a:rPr>
              <a:t>deliberazione 489/2022/R/</a:t>
            </a:r>
            <a:r>
              <a:rPr lang="it-IT" sz="900" i="1" dirty="0" err="1" smtClean="0">
                <a:solidFill>
                  <a:schemeClr val="tx1">
                    <a:lumMod val="50000"/>
                    <a:lumOff val="50000"/>
                  </a:schemeClr>
                </a:solidFill>
              </a:rPr>
              <a:t>com</a:t>
            </a:r>
            <a:r>
              <a:rPr lang="it-IT" sz="900" i="1" dirty="0" smtClean="0">
                <a:solidFill>
                  <a:schemeClr val="tx1">
                    <a:lumMod val="50000"/>
                    <a:lumOff val="50000"/>
                  </a:schemeClr>
                </a:solidFill>
              </a:rPr>
              <a:t>, Consultazione 494/2022/R/</a:t>
            </a:r>
            <a:r>
              <a:rPr lang="it-IT" sz="900" i="1" dirty="0" err="1" smtClean="0">
                <a:solidFill>
                  <a:schemeClr val="tx1">
                    <a:lumMod val="50000"/>
                    <a:lumOff val="50000"/>
                  </a:schemeClr>
                </a:solidFill>
              </a:rPr>
              <a:t>com</a:t>
            </a:r>
            <a:r>
              <a:rPr lang="it-IT" sz="900" i="1" dirty="0" smtClean="0">
                <a:solidFill>
                  <a:schemeClr val="tx1">
                    <a:lumMod val="50000"/>
                    <a:lumOff val="50000"/>
                  </a:schemeClr>
                </a:solidFill>
              </a:rPr>
              <a:t>, Deliberazione 102/2023/R/gas</a:t>
            </a:r>
          </a:p>
          <a:p>
            <a:pPr marL="0" indent="0">
              <a:buFontTx/>
              <a:buNone/>
            </a:pPr>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2</a:t>
            </a:fld>
            <a:endParaRPr lang="it-IT"/>
          </a:p>
        </p:txBody>
      </p:sp>
    </p:spTree>
    <p:extLst>
      <p:ext uri="{BB962C8B-B14F-4D97-AF65-F5344CB8AC3E}">
        <p14:creationId xmlns:p14="http://schemas.microsoft.com/office/powerpoint/2010/main" val="2322981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 clienti vulnerabili</a:t>
            </a:r>
            <a:r>
              <a:rPr lang="it-IT" baseline="0" dirty="0" smtClean="0"/>
              <a:t> sono i clienti domestici con una delle seguenti condizioni:</a:t>
            </a:r>
          </a:p>
          <a:p>
            <a:pPr marL="171450" indent="-171450">
              <a:buFontTx/>
              <a:buChar char="-"/>
            </a:pPr>
            <a:r>
              <a:rPr lang="it-IT" baseline="0" dirty="0" smtClean="0"/>
              <a:t>di età superiore a 75 anni;</a:t>
            </a:r>
          </a:p>
          <a:p>
            <a:pPr marL="171450" indent="-171450">
              <a:buFontTx/>
              <a:buChar char="-"/>
            </a:pPr>
            <a:r>
              <a:rPr lang="it-IT" baseline="0" dirty="0" smtClean="0"/>
              <a:t>con bonus sociale per disagio economico;</a:t>
            </a:r>
          </a:p>
          <a:p>
            <a:pPr marL="171450" indent="-171450">
              <a:buFontTx/>
              <a:buChar char="-"/>
            </a:pPr>
            <a:r>
              <a:rPr lang="it-IT" baseline="0" dirty="0" smtClean="0"/>
              <a:t>con disabilità (legge 104);</a:t>
            </a:r>
          </a:p>
          <a:p>
            <a:pPr marL="171450" indent="-171450">
              <a:buFontTx/>
              <a:buChar char="-"/>
            </a:pPr>
            <a:r>
              <a:rPr lang="it-IT" baseline="0" dirty="0" smtClean="0"/>
              <a:t>in strutture abitative di emergenza a seguito calamità.</a:t>
            </a:r>
          </a:p>
          <a:p>
            <a:pPr marL="171450" indent="-171450">
              <a:buFontTx/>
              <a:buChar char="-"/>
            </a:pPr>
            <a:endParaRPr lang="it-IT" baseline="0" dirty="0" smtClean="0"/>
          </a:p>
          <a:p>
            <a:pPr marL="0" indent="0">
              <a:buFontTx/>
              <a:buNone/>
            </a:pPr>
            <a:r>
              <a:rPr lang="it-IT" baseline="0" dirty="0" smtClean="0"/>
              <a:t>Per questi clienti che non sceglieranno di passare al mercato libero, troveranno applicazione condizioni economiche stabilite da </a:t>
            </a:r>
            <a:r>
              <a:rPr lang="it-IT" baseline="0" dirty="0" err="1" smtClean="0"/>
              <a:t>Arera</a:t>
            </a:r>
            <a:r>
              <a:rPr lang="it-IT" baseline="0" dirty="0" smtClean="0"/>
              <a:t>.</a:t>
            </a:r>
          </a:p>
          <a:p>
            <a:pPr marL="0" indent="0">
              <a:buFontTx/>
              <a:buNone/>
            </a:pPr>
            <a:endParaRPr lang="it-IT" baseline="0" dirty="0" smtClean="0"/>
          </a:p>
          <a:p>
            <a:pPr marL="0" indent="0">
              <a:buFontTx/>
              <a:buNone/>
            </a:pPr>
            <a:r>
              <a:rPr lang="it-IT" baseline="0" dirty="0" smtClean="0"/>
              <a:t>I clienti vulnerabili saranno identificati inizialmente da Acquirente Unico che a partire da luglio 2023, ed entro la fine di ciascun mese, metterà a disposizione delle società di vendita le informazioni sui clienti titolari di bonus sociale per disagio economico nell’anno in corso o nell’anno precedente e sui clienti di età superiore a 75 anni. Poi le società di vendita informeranno i clienti serviti in tutela gas, non già identificati come vulnerabili, della possibilità di identificarsi come tali attraverso modulo di autocertificazione in caso di disabilità (legge 104).</a:t>
            </a:r>
          </a:p>
          <a:p>
            <a:pPr marL="0" indent="0">
              <a:buFontTx/>
              <a:buNone/>
            </a:pPr>
            <a:endParaRPr lang="it-IT" baseline="0" dirty="0" smtClean="0"/>
          </a:p>
          <a:p>
            <a:pPr marL="0" indent="0">
              <a:buFontTx/>
              <a:buNone/>
            </a:pPr>
            <a:r>
              <a:rPr lang="it-IT" baseline="0" dirty="0" smtClean="0"/>
              <a:t>Analizzando il portafoglio dei clienti in tutela gas (</a:t>
            </a:r>
            <a:r>
              <a:rPr lang="it-IT" baseline="0" dirty="0" err="1" smtClean="0"/>
              <a:t>Estra</a:t>
            </a:r>
            <a:r>
              <a:rPr lang="it-IT" baseline="0" dirty="0" smtClean="0"/>
              <a:t> </a:t>
            </a:r>
            <a:r>
              <a:rPr lang="it-IT" baseline="0" dirty="0" err="1" smtClean="0"/>
              <a:t>Energie+Prometeo</a:t>
            </a:r>
            <a:r>
              <a:rPr lang="it-IT" baseline="0" dirty="0" smtClean="0"/>
              <a:t>), oltre 63.000, su 182.000 totali, sono punti di fornitura intestati a persone con età superiore a 75 anni. A queste vanno aggiunte le utenze in una delle altre condizioni previste dalla norma per quantificare il numero potenziale dei clienti che potrebbero transitare nel servizio di tutela della vulnerabilità (fonte dati </a:t>
            </a:r>
            <a:r>
              <a:rPr lang="it-IT" baseline="0" dirty="0" err="1" smtClean="0"/>
              <a:t>Qlik</a:t>
            </a:r>
            <a:r>
              <a:rPr lang="it-IT" baseline="0" dirty="0" smtClean="0"/>
              <a:t> estrazione </a:t>
            </a:r>
            <a:r>
              <a:rPr lang="it-IT" baseline="0" dirty="0" err="1" smtClean="0"/>
              <a:t>monitoring</a:t>
            </a:r>
            <a:r>
              <a:rPr lang="it-IT" baseline="0" dirty="0" smtClean="0"/>
              <a:t> 29/03/2023).</a:t>
            </a:r>
          </a:p>
          <a:p>
            <a:pPr marL="0" indent="0">
              <a:buFontTx/>
              <a:buNone/>
            </a:pPr>
            <a:endParaRPr lang="it-IT" baseline="0" dirty="0" smtClean="0"/>
          </a:p>
          <a:p>
            <a:pPr marL="0" indent="0">
              <a:buFontTx/>
              <a:buNone/>
            </a:pPr>
            <a:r>
              <a:rPr lang="it-IT" baseline="0" dirty="0" smtClean="0"/>
              <a:t>______________________________________</a:t>
            </a:r>
          </a:p>
          <a:p>
            <a:pPr marL="0" indent="0">
              <a:buFontTx/>
              <a:buNone/>
            </a:pPr>
            <a:endParaRPr lang="it-IT" baseline="0" dirty="0" smtClean="0"/>
          </a:p>
          <a:p>
            <a:r>
              <a:rPr lang="it-IT" sz="900" i="1" dirty="0" smtClean="0">
                <a:solidFill>
                  <a:schemeClr val="tx1">
                    <a:lumMod val="50000"/>
                    <a:lumOff val="50000"/>
                  </a:schemeClr>
                </a:solidFill>
              </a:rPr>
              <a:t>Clienti vulnerabili (comma 4.1</a:t>
            </a:r>
            <a:r>
              <a:rPr lang="it-IT" sz="900" i="1" baseline="0" dirty="0" smtClean="0">
                <a:solidFill>
                  <a:schemeClr val="tx1">
                    <a:lumMod val="50000"/>
                    <a:lumOff val="50000"/>
                  </a:schemeClr>
                </a:solidFill>
              </a:rPr>
              <a:t> </a:t>
            </a:r>
            <a:r>
              <a:rPr lang="it-IT" sz="900" i="1" dirty="0" smtClean="0">
                <a:solidFill>
                  <a:schemeClr val="tx1">
                    <a:lumMod val="50000"/>
                    <a:lumOff val="50000"/>
                  </a:schemeClr>
                </a:solidFill>
              </a:rPr>
              <a:t>del.100-23alla - TIVG): </a:t>
            </a:r>
          </a:p>
          <a:p>
            <a:r>
              <a:rPr lang="it-IT" sz="900" b="0" i="1" u="none" strike="noStrike" kern="1200" baseline="0" dirty="0" smtClean="0">
                <a:solidFill>
                  <a:schemeClr val="tx1"/>
                </a:solidFill>
                <a:latin typeface="+mn-lt"/>
                <a:ea typeface="+mn-ea"/>
                <a:cs typeface="+mn-cs"/>
              </a:rPr>
              <a:t>hanno diritto al servizio di tutela della vulnerabilità i clienti finali che siano titolari di punti di riconsegna appartenenti alla tipologia di cui al comma 2.3, lettera a) (punto di riconsegna nella titolarità di un cliente domestico è il punto di riconsegna nella titolarità di un cliente finale che utilizza il gas naturale per alimentare applicazioni in locali adibiti ad abitazioni a carattere familiare e locali annessi o pertinenti all’abitazione adibiti a studi, uffici, laboratori, gabinetti di consultazione, cantine o garage, purché: • l’utilizzo sia effettuato con un unico punto di riconsegna per l’abitazione e i locali annessi o pertinenti; • il titolare del punto sia una persona fisica) e che soddisfino almeno una delle seguenti condizioni: </a:t>
            </a:r>
          </a:p>
          <a:p>
            <a:r>
              <a:rPr lang="it-IT" sz="900" b="0" i="1" u="none" strike="noStrike" kern="1200" baseline="0" dirty="0" smtClean="0">
                <a:solidFill>
                  <a:schemeClr val="tx1"/>
                </a:solidFill>
                <a:latin typeface="+mn-lt"/>
                <a:ea typeface="+mn-ea"/>
                <a:cs typeface="+mn-cs"/>
              </a:rPr>
              <a:t>a) si trovano in condizioni economicamente svantaggiate ai sensi dell'articolo 1, comma 75, della legge 124/17; </a:t>
            </a:r>
          </a:p>
          <a:p>
            <a:r>
              <a:rPr lang="it-IT" sz="900" b="0" i="1" u="none" strike="noStrike" kern="1200" baseline="0" dirty="0" smtClean="0">
                <a:solidFill>
                  <a:schemeClr val="tx1"/>
                </a:solidFill>
                <a:latin typeface="+mn-lt"/>
                <a:ea typeface="+mn-ea"/>
                <a:cs typeface="+mn-cs"/>
              </a:rPr>
              <a:t>b) rientrano tra i soggetti con disabilità ai sensi dell’articolo 3 della legge 104/92; </a:t>
            </a:r>
          </a:p>
          <a:p>
            <a:r>
              <a:rPr lang="it-IT" sz="900" b="0" i="1" u="none" strike="noStrike" kern="1200" baseline="0" dirty="0" smtClean="0">
                <a:solidFill>
                  <a:schemeClr val="tx1"/>
                </a:solidFill>
                <a:latin typeface="+mn-lt"/>
                <a:ea typeface="+mn-ea"/>
                <a:cs typeface="+mn-cs"/>
              </a:rPr>
              <a:t>c) le cui utenze sono ubicate in strutture abitative di emergenza a seguito di eventi calamitosi; </a:t>
            </a:r>
          </a:p>
          <a:p>
            <a:r>
              <a:rPr lang="it-IT" sz="900" b="0" i="1" u="none" strike="noStrike" kern="1200" baseline="0" dirty="0" smtClean="0">
                <a:solidFill>
                  <a:schemeClr val="tx1"/>
                </a:solidFill>
                <a:latin typeface="+mn-lt"/>
                <a:ea typeface="+mn-ea"/>
                <a:cs typeface="+mn-cs"/>
              </a:rPr>
              <a:t>d) sono di età superiore a 75 anni. </a:t>
            </a:r>
          </a:p>
          <a:p>
            <a:endParaRPr lang="it-IT" sz="900" b="0" i="1" u="none" strike="noStrike" kern="1200" baseline="0" dirty="0" smtClean="0">
              <a:solidFill>
                <a:schemeClr val="tx1"/>
              </a:solidFill>
              <a:latin typeface="+mn-lt"/>
              <a:ea typeface="+mn-ea"/>
              <a:cs typeface="+mn-cs"/>
            </a:endParaRPr>
          </a:p>
          <a:p>
            <a:pPr marL="0" indent="0">
              <a:buFontTx/>
              <a:buNone/>
            </a:pPr>
            <a:r>
              <a:rPr lang="it-IT" i="1" baseline="0" dirty="0" smtClean="0"/>
              <a:t>Condizioni economiche e contrattuali «servizio di tutela della vulnerabilità» (del.100-23 scheda tecnica):</a:t>
            </a:r>
          </a:p>
          <a:p>
            <a:pPr marL="0" indent="0">
              <a:buFontTx/>
              <a:buNone/>
            </a:pPr>
            <a:r>
              <a:rPr lang="it-IT" i="1" baseline="0" dirty="0" smtClean="0"/>
              <a:t>A decorrere dal 1° gennaio 2024, ciascun venditore applica, ai propri clienti finali riforniti nell’ambito del servizio di tutela gas identificati come clienti vulnerabili secondo le modalità di cui alla deliberazione 102/2023/R/</a:t>
            </a:r>
            <a:r>
              <a:rPr lang="it-IT" i="1" baseline="0" dirty="0" err="1" smtClean="0"/>
              <a:t>com</a:t>
            </a:r>
            <a:r>
              <a:rPr lang="it-IT" i="1" baseline="0" dirty="0" smtClean="0"/>
              <a:t> e che non abbiano sottoscritto un contratto di mercato libero con il medesimo o altro venditore, le condizioni di fornitura di cui al TIVG definite dall’Autorità per il servizio di tutela della vulnerabilità, caratterizzato da condizioni economiche stabilite dall'Autorità con modalità analoghe a quelle previste per il servizio di tutela gas e dalle stesse condizioni contrattuali dell’offerta PLACET di gas naturale*, ad eccezione della modalità di ricezione della bolletta, che sarà quella già concordata con il proprio venditore per i clienti già serviti in tutela.</a:t>
            </a:r>
          </a:p>
          <a:p>
            <a:endParaRPr lang="it-IT" sz="900" b="0" i="1" u="none" strike="noStrike" kern="1200" baseline="0" dirty="0" smtClean="0">
              <a:solidFill>
                <a:schemeClr val="tx1"/>
              </a:solidFill>
              <a:latin typeface="+mn-lt"/>
              <a:ea typeface="+mn-ea"/>
              <a:cs typeface="+mn-cs"/>
            </a:endParaRPr>
          </a:p>
          <a:p>
            <a:r>
              <a:rPr lang="it-IT" sz="900" b="0" i="1" u="none" strike="noStrike" kern="1200" baseline="0" dirty="0" smtClean="0">
                <a:solidFill>
                  <a:schemeClr val="tx1"/>
                </a:solidFill>
                <a:latin typeface="+mn-lt"/>
                <a:ea typeface="+mn-ea"/>
                <a:cs typeface="+mn-cs"/>
              </a:rPr>
              <a:t>*Condizioni contrattuali (art.12 del.100-23alla, comma 1):</a:t>
            </a:r>
          </a:p>
          <a:p>
            <a:r>
              <a:rPr lang="it-IT" b="0" i="1" u="none" baseline="0" dirty="0" smtClean="0"/>
              <a:t>Le condizioni contrattuali di fornitura che l’esercente la vendita è tenuto a offrire ai clienti del servizio di tutela della vulnerabilità sono pari a quelle previste per le offerte PLACET di gas naturale, disciplinate ai sensi degli articoli 4 (documentazione offerte), 5 (conclusione del contratto), e da 7 a 12 (Attivazione della fornitura e durata del contratto, Contributi fissi, Garanzie, Fatturazione, Rateizzazione, Interessi di mora) della deliberazione 555/2017/R/</a:t>
            </a:r>
            <a:r>
              <a:rPr lang="it-IT" b="0" i="1" u="none" baseline="0" dirty="0" err="1" smtClean="0"/>
              <a:t>com</a:t>
            </a:r>
            <a:r>
              <a:rPr lang="it-IT" b="0" i="1" u="none" baseline="0" dirty="0" smtClean="0"/>
              <a:t>. Trovano altresì applicazione le disposizioni di cui al comma 13.6 dell’Allegato A alla deliberazione 501/2014/R/</a:t>
            </a:r>
            <a:r>
              <a:rPr lang="it-IT" b="0" i="1" u="none" baseline="0" dirty="0" err="1" smtClean="0"/>
              <a:t>com</a:t>
            </a:r>
            <a:r>
              <a:rPr lang="it-IT" b="0" i="1" u="none" baseline="0" dirty="0" smtClean="0"/>
              <a:t> (sconto di circa 6€/anno per bolletta in formato dematerializzato).</a:t>
            </a:r>
          </a:p>
          <a:p>
            <a:endParaRPr lang="it-IT" b="0" i="1" u="none" baseline="0" dirty="0" smtClean="0"/>
          </a:p>
          <a:p>
            <a:pPr marL="0" indent="0">
              <a:buFontTx/>
              <a:buNone/>
            </a:pPr>
            <a:r>
              <a:rPr lang="it-IT" sz="900" b="0" i="1" u="none" strike="noStrike" kern="1200" baseline="0" dirty="0" smtClean="0">
                <a:solidFill>
                  <a:schemeClr val="tx1"/>
                </a:solidFill>
                <a:latin typeface="+mn-lt"/>
                <a:ea typeface="+mn-ea"/>
                <a:cs typeface="+mn-cs"/>
              </a:rPr>
              <a:t>Modalità applicative per l’identificazione dei clienti vulnerabili già presenti nel mercato del gas naturale (art.1 del.102-23):</a:t>
            </a:r>
          </a:p>
          <a:p>
            <a:r>
              <a:rPr lang="it-IT" sz="900" b="0" i="1" u="none" strike="noStrike" kern="1200" baseline="0" dirty="0" smtClean="0">
                <a:solidFill>
                  <a:schemeClr val="tx1"/>
                </a:solidFill>
                <a:latin typeface="+mn-lt"/>
                <a:ea typeface="+mn-ea"/>
                <a:cs typeface="+mn-cs"/>
              </a:rPr>
              <a:t>Entro la fine di ciascun mese, a decorrere dall’1 luglio 2023, con riferimento ai clienti di cui al comma 2.3 lettera a) del TIVG, il Gestore del SII identifica come vulnerabili: </a:t>
            </a:r>
          </a:p>
          <a:p>
            <a:r>
              <a:rPr lang="it-IT" sz="900" b="0" i="1" u="none" strike="noStrike" kern="1200" baseline="0" dirty="0" smtClean="0">
                <a:solidFill>
                  <a:schemeClr val="tx1"/>
                </a:solidFill>
                <a:latin typeface="+mn-lt"/>
                <a:ea typeface="+mn-ea"/>
                <a:cs typeface="+mn-cs"/>
              </a:rPr>
              <a:t>a) i clienti finali titolari di bonus sociale per disagio economico nell’anno in corso o nell’anno precedente; </a:t>
            </a:r>
          </a:p>
          <a:p>
            <a:r>
              <a:rPr lang="it-IT" sz="900" b="0" i="1" u="none" strike="noStrike" kern="1200" baseline="0" dirty="0" smtClean="0">
                <a:solidFill>
                  <a:schemeClr val="tx1"/>
                </a:solidFill>
                <a:latin typeface="+mn-lt"/>
                <a:ea typeface="+mn-ea"/>
                <a:cs typeface="+mn-cs"/>
              </a:rPr>
              <a:t>b) i clienti di età superiore a 75 anni. </a:t>
            </a:r>
          </a:p>
          <a:p>
            <a:r>
              <a:rPr lang="it-IT" sz="900" b="0" i="1" u="none" strike="noStrike" kern="1200" baseline="0" dirty="0" smtClean="0">
                <a:solidFill>
                  <a:schemeClr val="tx1"/>
                </a:solidFill>
                <a:latin typeface="+mn-lt"/>
                <a:ea typeface="+mn-ea"/>
                <a:cs typeface="+mn-cs"/>
              </a:rPr>
              <a:t>1.2 Entro le medesime tempistiche di cui al precedente comma 1.1, il SII mette a disposizione l’informazione ivi indicata alle controparti commerciali dei clienti individuati e rende l’informazione disponibile alla consultazione da parte delle medesime, secondo le modalità definite dal Gestore del SII. </a:t>
            </a:r>
          </a:p>
          <a:p>
            <a:r>
              <a:rPr lang="it-IT" sz="900" b="0" i="1" u="none" strike="noStrike" kern="1200" baseline="0" dirty="0" smtClean="0">
                <a:solidFill>
                  <a:schemeClr val="tx1"/>
                </a:solidFill>
                <a:latin typeface="+mn-lt"/>
                <a:ea typeface="+mn-ea"/>
                <a:cs typeface="+mn-cs"/>
              </a:rPr>
              <a:t>1.3 Entro i termini e con le modalità di cui agli articoli 3, comma 1, lettera f) e articolo 5, comma 1, lettera b) della deliberazione 100/2023/R/gas (delibera fine tutela gas e regolazione vulnerabili), le controparti commerciali con riferimento ai clienti serviti in tutela gas e i FUI informano i propri clienti di cui al comma 2.3 lettera a) del TIVG che non siano già stati identificati come vulnerabili ai sensi del precedente comma 1.1, della possibilità di identificarsi come vulnerabili, in quanto soggetti con disabilità ai sensi dell’articolo 3 della legge 104/92. Qualora la modalità dell’autocertificazione ex D.P.R. 445 sia ritenuta la più adeguata alla tutela dei diritti e delle libertà degli interessati ai sensi della normativa privacy applicabile, le controparti commerciali e i FUI possono trasmettere il Modulo 1 allegato al presente provvedimento. </a:t>
            </a:r>
          </a:p>
          <a:p>
            <a:r>
              <a:rPr lang="it-IT" sz="900" b="0" i="1" u="none" strike="noStrike" kern="1200" baseline="0" dirty="0" smtClean="0">
                <a:solidFill>
                  <a:schemeClr val="tx1"/>
                </a:solidFill>
                <a:latin typeface="+mn-lt"/>
                <a:ea typeface="+mn-ea"/>
                <a:cs typeface="+mn-cs"/>
              </a:rPr>
              <a:t>1.4 Le controparti commerciali, con riferimento ai clienti titolari di un contratto di fornitura a condizioni di libero mercato che non siano già stati identificati come vulnerabili dal Gestore del SII e che dovessero fare richiesta di accedere al servizio di tutela della vulnerabilità, sono tenute ad accertare la sussistenza del requisito di soggetto con disabilità ai sensi dell’articolo 3 della legge 104/92. Qualora la modalità dell’autocertificazione ex D.P.R. 445 sia ritenuta la più adeguata alla tutela dei diritti e delle libertà degli interessati ai sensi della normativa privacy applicabile, le controparti commerciali possono trasmettere il Modulo 1 allegato al presente provvedimento. </a:t>
            </a:r>
          </a:p>
          <a:p>
            <a:r>
              <a:rPr lang="it-IT" sz="900" b="0" i="1" u="none" strike="noStrike" kern="1200" baseline="0" dirty="0" smtClean="0">
                <a:solidFill>
                  <a:schemeClr val="tx1"/>
                </a:solidFill>
                <a:latin typeface="+mn-lt"/>
                <a:ea typeface="+mn-ea"/>
                <a:cs typeface="+mn-cs"/>
              </a:rPr>
              <a:t>1.5 Con riferimento ai clienti per i quali sia stata accertata la condizione di vulnerabilità di cui ai precedenti commi 1.3 e 1.4, nonché ai clienti di cui al comma 2.3 lettera a) del TIVG le cui utenze sono ubicate in strutture abitative di emergenza a seguito di eventi calamitosi, le controparti commerciali e i FUI trasmettono l’informazione al SII, mediante le modalità definite dal Gestore del SII, entro tre giorni lavorativi dall’acquisizione. </a:t>
            </a:r>
            <a:endParaRPr lang="it-IT" b="0" i="1" u="none" baseline="0" dirty="0" smtClean="0"/>
          </a:p>
          <a:p>
            <a:pPr marL="0" indent="0">
              <a:buFontTx/>
              <a:buNone/>
            </a:pPr>
            <a:endParaRPr lang="it-IT" baseline="0" dirty="0" smtClean="0"/>
          </a:p>
        </p:txBody>
      </p:sp>
      <p:sp>
        <p:nvSpPr>
          <p:cNvPr id="4" name="Segnaposto numero diapositiva 3"/>
          <p:cNvSpPr>
            <a:spLocks noGrp="1"/>
          </p:cNvSpPr>
          <p:nvPr>
            <p:ph type="sldNum" sz="quarter" idx="10"/>
          </p:nvPr>
        </p:nvSpPr>
        <p:spPr/>
        <p:txBody>
          <a:bodyPr/>
          <a:lstStyle/>
          <a:p>
            <a:fld id="{2829EFBF-3B3A-434E-BB0A-BABDB24B5796}" type="slidenum">
              <a:rPr lang="it-IT" smtClean="0"/>
              <a:t>3</a:t>
            </a:fld>
            <a:endParaRPr lang="it-IT"/>
          </a:p>
        </p:txBody>
      </p:sp>
    </p:spTree>
    <p:extLst>
      <p:ext uri="{BB962C8B-B14F-4D97-AF65-F5344CB8AC3E}">
        <p14:creationId xmlns:p14="http://schemas.microsoft.com/office/powerpoint/2010/main" val="401544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indent="0">
              <a:buFont typeface="+mj-lt"/>
              <a:buNone/>
            </a:pPr>
            <a:r>
              <a:rPr lang="it-IT" sz="1600" dirty="0" smtClean="0"/>
              <a:t>L’Autorità ha</a:t>
            </a:r>
            <a:r>
              <a:rPr lang="it-IT" sz="1600" baseline="0" dirty="0" smtClean="0"/>
              <a:t> previsto un i</a:t>
            </a:r>
            <a:r>
              <a:rPr lang="it-IT" sz="1600" dirty="0" smtClean="0"/>
              <a:t>ter informativo obbligatorio verso i clienti finali serviti in tutela gas (art.3 del.100-23):</a:t>
            </a:r>
          </a:p>
          <a:p>
            <a:pPr marL="0" indent="0">
              <a:buFont typeface="+mj-lt"/>
              <a:buNone/>
            </a:pPr>
            <a:r>
              <a:rPr lang="it-IT" sz="1600" dirty="0" smtClean="0"/>
              <a:t>a settembre 2023 l’esercente la vendita invia una comunicazione ai clienti in tutela (anche contestuale ma separata dalla bolletta) contenente:</a:t>
            </a:r>
            <a:endParaRPr lang="it-IT" sz="1600" i="1" u="sng" dirty="0" smtClean="0"/>
          </a:p>
          <a:p>
            <a:pPr marL="22860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sz="1600" i="1" u="sng" dirty="0" smtClean="0"/>
              <a:t>per tutti</a:t>
            </a:r>
            <a:endParaRPr lang="it-IT" sz="1600" dirty="0" smtClean="0"/>
          </a:p>
          <a:p>
            <a:pPr marL="628650" lvl="0" indent="-400050">
              <a:buFont typeface="Arial" panose="020B0604020202020204" pitchFamily="34" charset="0"/>
              <a:buChar char="•"/>
            </a:pPr>
            <a:r>
              <a:rPr lang="it-IT" sz="1600" dirty="0" smtClean="0"/>
              <a:t>data rimozione tutela;</a:t>
            </a:r>
          </a:p>
          <a:p>
            <a:pPr marL="628650" lvl="0" indent="-400050">
              <a:buFont typeface="Arial" panose="020B0604020202020204" pitchFamily="34" charset="0"/>
              <a:buChar char="•"/>
            </a:pPr>
            <a:r>
              <a:rPr lang="it-IT" sz="1600" dirty="0" smtClean="0"/>
              <a:t>disponibilità Portale Offerte, Portale Consumi, Sportello Consumatore per confronto offerte e informazioni; </a:t>
            </a:r>
          </a:p>
          <a:p>
            <a:pPr marL="228600" lvl="0" indent="0">
              <a:buFont typeface="Arial" panose="020B0604020202020204" pitchFamily="34" charset="0"/>
              <a:buNone/>
            </a:pPr>
            <a:r>
              <a:rPr lang="it-IT" sz="1600" i="1" u="sng" dirty="0" smtClean="0"/>
              <a:t>per clienti già identificati come vulnerabili</a:t>
            </a:r>
          </a:p>
          <a:p>
            <a:pPr marL="628650" lvl="0" indent="-400050">
              <a:buFont typeface="Arial" panose="020B0604020202020204" pitchFamily="34" charset="0"/>
              <a:buChar char="•"/>
            </a:pPr>
            <a:r>
              <a:rPr lang="it-IT" sz="1600" dirty="0" smtClean="0"/>
              <a:t>identificazione cliente come vulnerabile;</a:t>
            </a:r>
          </a:p>
          <a:p>
            <a:pPr marL="628650" lvl="0" indent="-400050">
              <a:buFont typeface="Arial" panose="020B0604020202020204" pitchFamily="34" charset="0"/>
              <a:buChar char="•"/>
            </a:pPr>
            <a:r>
              <a:rPr lang="it-IT" sz="1600" dirty="0" smtClean="0"/>
              <a:t>diritto al servizio di tutela della vulnerabilità con illustrazione condizioni economiche;</a:t>
            </a:r>
          </a:p>
          <a:p>
            <a:pPr marL="628650" lvl="0" indent="-400050">
              <a:buFont typeface="Arial" panose="020B0604020202020204" pitchFamily="34" charset="0"/>
              <a:buChar char="•"/>
            </a:pPr>
            <a:r>
              <a:rPr lang="it-IT" sz="1600" dirty="0" smtClean="0"/>
              <a:t>facoltà di scelta altra offerta del venditore sul libero con indicazione modalità e tempistiche;</a:t>
            </a:r>
          </a:p>
          <a:p>
            <a:pPr marL="628650" lvl="0" indent="-400050">
              <a:buFont typeface="Arial" panose="020B0604020202020204" pitchFamily="34" charset="0"/>
              <a:buChar char="•"/>
            </a:pPr>
            <a:r>
              <a:rPr lang="it-IT" sz="1600" dirty="0" smtClean="0"/>
              <a:t>facoltà di scelta offerta altro venditore con indicazione modalità e tempistiche di recesso;</a:t>
            </a:r>
          </a:p>
          <a:p>
            <a:pPr marL="628650" lvl="0" indent="-400050">
              <a:buFont typeface="Arial" panose="020B0604020202020204" pitchFamily="34" charset="0"/>
              <a:buChar char="•"/>
            </a:pPr>
            <a:r>
              <a:rPr lang="it-IT" sz="1600" dirty="0" smtClean="0"/>
              <a:t>in assenza di scelta del cliente, passaggio automatico al servizio di tutela delle vulnerabilità dal 01/01/2024;</a:t>
            </a:r>
          </a:p>
          <a:p>
            <a:pPr marL="228600" lvl="0" indent="0">
              <a:buFont typeface="Arial" panose="020B0604020202020204" pitchFamily="34" charset="0"/>
              <a:buNone/>
            </a:pPr>
            <a:r>
              <a:rPr lang="it-IT" sz="1600" i="1" u="sng" dirty="0" smtClean="0"/>
              <a:t>per clienti non identificati come vulnerabili</a:t>
            </a:r>
          </a:p>
          <a:p>
            <a:pPr marL="628650" lvl="0" indent="-400050">
              <a:buFont typeface="Arial" panose="020B0604020202020204" pitchFamily="34" charset="0"/>
              <a:buChar char="•"/>
            </a:pPr>
            <a:r>
              <a:rPr lang="it-IT" sz="1600" dirty="0" smtClean="0"/>
              <a:t>possibilità di comunicare vulnerabilità (solo per clienti domestici) con modalità indicate dal venditore;</a:t>
            </a:r>
          </a:p>
          <a:p>
            <a:pPr marL="628650" lvl="0" indent="-400050">
              <a:buFont typeface="Arial" panose="020B0604020202020204" pitchFamily="34" charset="0"/>
              <a:buChar char="•"/>
            </a:pPr>
            <a:r>
              <a:rPr lang="it-IT" sz="1600" dirty="0" smtClean="0"/>
              <a:t>facoltà di scelta offerta del venditore sul libero </a:t>
            </a:r>
            <a:r>
              <a:rPr lang="it-IT" sz="1600" dirty="0" smtClean="0">
                <a:solidFill>
                  <a:srgbClr val="0070C0"/>
                </a:solidFill>
              </a:rPr>
              <a:t>più conveniente </a:t>
            </a:r>
            <a:r>
              <a:rPr lang="it-IT" sz="1600" dirty="0" smtClean="0"/>
              <a:t>con indicazione modalità e tempistiche*;</a:t>
            </a:r>
          </a:p>
          <a:p>
            <a:pPr marL="628650" lvl="0" indent="-400050">
              <a:buFont typeface="Arial" panose="020B0604020202020204" pitchFamily="34" charset="0"/>
              <a:buChar char="•"/>
            </a:pPr>
            <a:r>
              <a:rPr lang="it-IT" sz="1600" dirty="0" smtClean="0"/>
              <a:t>facoltà di scelta altra offerta del venditore sul libero con indicazione modalità e tempistiche;</a:t>
            </a:r>
          </a:p>
          <a:p>
            <a:pPr marL="628650" lvl="0" indent="-400050">
              <a:buFont typeface="Arial" panose="020B0604020202020204" pitchFamily="34" charset="0"/>
              <a:buChar char="•"/>
            </a:pPr>
            <a:r>
              <a:rPr lang="it-IT" sz="1600" dirty="0" smtClean="0"/>
              <a:t>facoltà di scelta offerta altro venditore con indicazione modalità e tempistiche di recesso;</a:t>
            </a:r>
          </a:p>
          <a:p>
            <a:pPr marL="628650" lvl="0" indent="-400050">
              <a:buFont typeface="Arial" panose="020B0604020202020204" pitchFamily="34" charset="0"/>
              <a:buChar char="•"/>
            </a:pPr>
            <a:r>
              <a:rPr lang="it-IT" sz="1600" dirty="0" smtClean="0"/>
              <a:t>in assenza di scelta del cliente, le condizioni economiche (PLACET variabile) che saranno applicate dall’01/01/2024 (</a:t>
            </a:r>
            <a:r>
              <a:rPr lang="it-IT" sz="1600" i="1" dirty="0" smtClean="0"/>
              <a:t>in tal caso, nel mese di dicembre 2023, il venditore mette a disposizione del cliente la documentazione contrattuale</a:t>
            </a:r>
            <a:r>
              <a:rPr lang="it-IT" sz="1600" dirty="0" smtClean="0"/>
              <a:t>).</a:t>
            </a:r>
          </a:p>
          <a:p>
            <a:pPr marL="0" indent="0">
              <a:buFont typeface="+mj-lt"/>
              <a:buNone/>
            </a:pPr>
            <a:r>
              <a:rPr lang="it-IT" sz="1600" dirty="0" smtClean="0"/>
              <a:t>Le condizioni di fornitura PLACET sono a prezzo variabile (art.2 del.100-23):</a:t>
            </a:r>
          </a:p>
          <a:p>
            <a:pPr marL="857250" lvl="1" indent="-400050">
              <a:buFont typeface="+mj-lt"/>
              <a:buAutoNum type="alphaLcParenR"/>
            </a:pPr>
            <a:r>
              <a:rPr lang="it-IT" sz="1600" dirty="0" smtClean="0"/>
              <a:t>P</a:t>
            </a:r>
            <a:r>
              <a:rPr lang="it-IT" sz="1600" baseline="-25000" dirty="0" smtClean="0"/>
              <a:t>FIX</a:t>
            </a:r>
            <a:r>
              <a:rPr lang="it-IT" sz="1600" dirty="0" smtClean="0"/>
              <a:t> (€/</a:t>
            </a:r>
            <a:r>
              <a:rPr lang="it-IT" sz="1600" dirty="0" err="1" smtClean="0"/>
              <a:t>pdr</a:t>
            </a:r>
            <a:r>
              <a:rPr lang="it-IT" sz="1600" dirty="0" smtClean="0"/>
              <a:t>/anno) </a:t>
            </a:r>
            <a:r>
              <a:rPr lang="it-IT" sz="1600" dirty="0" smtClean="0">
                <a:solidFill>
                  <a:srgbClr val="0070C0"/>
                </a:solidFill>
              </a:rPr>
              <a:t>quota fissa liberamente determinata </a:t>
            </a:r>
            <a:r>
              <a:rPr lang="it-IT" sz="1600" dirty="0" smtClean="0"/>
              <a:t>dal venditore e mantenuta invariabile per 12 mesi;</a:t>
            </a:r>
          </a:p>
          <a:p>
            <a:pPr marL="857250" lvl="1" indent="-400050">
              <a:buFont typeface="+mj-lt"/>
              <a:buAutoNum type="alphaLcParenR"/>
            </a:pPr>
            <a:r>
              <a:rPr lang="it-IT" sz="1600" dirty="0" smtClean="0"/>
              <a:t>P</a:t>
            </a:r>
            <a:r>
              <a:rPr lang="it-IT" sz="1600" baseline="-25000" dirty="0" smtClean="0"/>
              <a:t>VOL</a:t>
            </a:r>
            <a:r>
              <a:rPr lang="it-IT" sz="1600" dirty="0" smtClean="0"/>
              <a:t> (€/</a:t>
            </a:r>
            <a:r>
              <a:rPr lang="it-IT" sz="1600" dirty="0" err="1" smtClean="0"/>
              <a:t>Smc</a:t>
            </a:r>
            <a:r>
              <a:rPr lang="it-IT" sz="1600" dirty="0" smtClean="0"/>
              <a:t>)=P_ING</a:t>
            </a:r>
            <a:r>
              <a:rPr lang="it-IT" sz="1600" baseline="-25000" dirty="0" smtClean="0"/>
              <a:t>M</a:t>
            </a:r>
            <a:r>
              <a:rPr lang="it-IT" sz="1600" dirty="0" smtClean="0"/>
              <a:t>+</a:t>
            </a:r>
            <a:r>
              <a:rPr lang="it-IT" sz="1600" dirty="0" smtClean="0">
                <a:sym typeface="Symbol" panose="05050102010706020507" pitchFamily="18" charset="2"/>
              </a:rPr>
              <a:t></a:t>
            </a:r>
            <a:r>
              <a:rPr lang="it-IT" sz="1600" dirty="0" smtClean="0"/>
              <a:t> dove P_ING</a:t>
            </a:r>
            <a:r>
              <a:rPr lang="it-IT" sz="1600" baseline="-25000" dirty="0" smtClean="0"/>
              <a:t>M</a:t>
            </a:r>
            <a:r>
              <a:rPr lang="it-IT" sz="1600" dirty="0" smtClean="0"/>
              <a:t> è media PSV pubblicata da Autorità (art.6 TIVG) e </a:t>
            </a:r>
            <a:r>
              <a:rPr lang="it-IT" sz="1600" dirty="0" smtClean="0">
                <a:sym typeface="Symbol" panose="05050102010706020507" pitchFamily="18" charset="2"/>
              </a:rPr>
              <a:t> è </a:t>
            </a:r>
            <a:r>
              <a:rPr lang="it-IT" sz="1600" dirty="0" smtClean="0">
                <a:solidFill>
                  <a:srgbClr val="0070C0"/>
                </a:solidFill>
                <a:sym typeface="Symbol" panose="05050102010706020507" pitchFamily="18" charset="2"/>
              </a:rPr>
              <a:t>fissato da Autorità </a:t>
            </a:r>
            <a:r>
              <a:rPr lang="it-IT" sz="1600" dirty="0" smtClean="0">
                <a:sym typeface="Symbol" panose="05050102010706020507" pitchFamily="18" charset="2"/>
              </a:rPr>
              <a:t>come somma di CCR e QVD variabile ed è invariabile per 12 mesi.</a:t>
            </a:r>
            <a:endParaRPr lang="it-IT" sz="1600" dirty="0" smtClean="0">
              <a:solidFill>
                <a:schemeClr val="accent5"/>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dirty="0" smtClean="0"/>
              <a:t>Osservazione: la</a:t>
            </a:r>
            <a:r>
              <a:rPr lang="it-IT" baseline="0" dirty="0" smtClean="0"/>
              <a:t> comunicazione di cui sopra può essere mandata mediante un foglio o un file separato dalla bolletta (comma 3.1 del.100-23), quindi la comunicazione </a:t>
            </a:r>
            <a:r>
              <a:rPr lang="it-IT" u="sng" baseline="0" dirty="0" smtClean="0"/>
              <a:t>si presume possa essere inviata anche per email e non necessariamente cartacea.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u="sng"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u="sng" baseline="0" dirty="0" smtClean="0"/>
              <a:t>Con l’offerta di mercato libero più conveniente </a:t>
            </a:r>
            <a:r>
              <a:rPr lang="it-IT" u="none" baseline="0" dirty="0" smtClean="0"/>
              <a:t>si intende quella recante la stima della spesa annua (in Euro) di valore inferiore tra quelle disponibili nel portafoglio di offerte del venditore rivolte alla generalità dei clienti finali titolari di punti di riconsegna appartenenti rispettivamente alle tipologie contrattuali di cui al comma 2.3, lettera a) (abitazioni) e di cui al comma 2.3, lettera b) (condomini uso domestico) del TIVG, e in corso di validità al momento della comunicazione.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u="none" baseline="0" dirty="0" smtClean="0"/>
              <a:t>Nella comunicazione si evidenziano le motivazioni che hanno portato all’individuazione dell’offerta sulla base dei criteri di cui al comma 2.2 (confronto tra offerte sulla base della spesa annua stimata nelle schede sintetiche, tenuto conto dei livelli di consumo del cliente), si specificano modalità e tempistiche per l’eventuale sottoscrizione del contratto e si allega Scheda sintetica compilata come da Codice di condotta commerciale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u="none" baseline="0" dirty="0" smtClean="0"/>
              <a:t>(</a:t>
            </a:r>
            <a:r>
              <a:rPr lang="it-IT" u="none" baseline="0" dirty="0" err="1" smtClean="0"/>
              <a:t>rif.</a:t>
            </a:r>
            <a:r>
              <a:rPr lang="it-IT" u="none" baseline="0" dirty="0" smtClean="0"/>
              <a:t> del.100-23 comma 2.1 </a:t>
            </a:r>
            <a:r>
              <a:rPr lang="it-IT" u="none" baseline="0" dirty="0" err="1" smtClean="0"/>
              <a:t>lett</a:t>
            </a:r>
            <a:r>
              <a:rPr lang="it-IT" u="none" baseline="0" dirty="0" smtClean="0"/>
              <a:t>. a), comma 2.2 e comma 3.1, </a:t>
            </a:r>
            <a:r>
              <a:rPr lang="it-IT" u="none" baseline="0" dirty="0" err="1" smtClean="0"/>
              <a:t>lett</a:t>
            </a:r>
            <a:r>
              <a:rPr lang="it-IT" u="none" baseline="0" dirty="0" smtClean="0"/>
              <a:t>. f), punto ii)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u="non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u="none" baseline="0" dirty="0" smtClean="0"/>
              <a:t>La comunicazione si presume ricevuta dopo 10 giorni dall’invio (comma 3.2 del.100-23).</a:t>
            </a:r>
          </a:p>
          <a:p>
            <a:pPr marL="0" marR="0" lvl="0" indent="0" algn="l" defTabSz="914400" rtl="0" eaLnBrk="1" fontAlgn="auto" latinLnBrk="0" hangingPunct="1">
              <a:lnSpc>
                <a:spcPct val="100000"/>
              </a:lnSpc>
              <a:spcBef>
                <a:spcPts val="0"/>
              </a:spcBef>
              <a:spcAft>
                <a:spcPts val="0"/>
              </a:spcAft>
              <a:buClrTx/>
              <a:buSzTx/>
              <a:buFontTx/>
              <a:buNone/>
              <a:tabLst/>
              <a:defRPr/>
            </a:pPr>
            <a:r>
              <a:rPr lang="it-IT" u="sng" baseline="0" dirty="0" smtClean="0"/>
              <a:t>Osservazione</a:t>
            </a:r>
            <a:r>
              <a:rPr lang="it-IT" u="none" baseline="0" dirty="0" smtClean="0"/>
              <a:t>: occorre inviare la comunicazione entro il 20 del mese di settembre così da avere garantita la ricezione entro il 30, quindi 3 mesi prima del cambio di condizioni.</a:t>
            </a:r>
          </a:p>
          <a:p>
            <a:pPr marL="0" indent="0">
              <a:buFontTx/>
              <a:buNone/>
            </a:pPr>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4</a:t>
            </a:fld>
            <a:endParaRPr lang="it-IT"/>
          </a:p>
        </p:txBody>
      </p:sp>
    </p:spTree>
    <p:extLst>
      <p:ext uri="{BB962C8B-B14F-4D97-AF65-F5344CB8AC3E}">
        <p14:creationId xmlns:p14="http://schemas.microsoft.com/office/powerpoint/2010/main" val="633780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indent="0">
              <a:buFont typeface="+mj-lt"/>
              <a:buNone/>
            </a:pPr>
            <a:r>
              <a:rPr lang="it-IT" sz="1600" dirty="0" smtClean="0"/>
              <a:t>Obblighi di pubblicazione del servizio di tutela della vulnerabilità (art.15 del.100-23alla-TIVG):</a:t>
            </a:r>
          </a:p>
          <a:p>
            <a:pPr marL="457200" lvl="0" indent="-342900">
              <a:buFont typeface="+mj-lt"/>
              <a:buAutoNum type="alphaLcParenR"/>
            </a:pPr>
            <a:r>
              <a:rPr lang="it-IT" sz="1600" dirty="0" smtClean="0"/>
              <a:t>entro il 30 settembre (comma 7.2 del.100-23), gli esercenti la vendita pubblicano sul sito un’informativa relativa ai requisiti che qualificano un cliente come vulnerabile (comma 4.1 TIVG), alle modalità per accedere al servizio di tutela della vulnerabilità e un collegamento alla pagina del sito dell’Autorità dedicata ai diritti dei clienti vulnerabili.</a:t>
            </a:r>
          </a:p>
          <a:p>
            <a:pPr marL="457200" lvl="0" indent="-342900">
              <a:buFont typeface="+mj-lt"/>
              <a:buAutoNum type="alphaLcParenR"/>
            </a:pPr>
            <a:r>
              <a:rPr lang="it-IT" sz="1600" dirty="0" smtClean="0"/>
              <a:t>entro la fine di ciascun mese gli esercenti la vendita pubblicano nel proprio sito internet le condizioni economiche del servizio di tutela della vulnerabilità, </a:t>
            </a:r>
            <a:r>
              <a:rPr lang="it-IT" sz="1600" i="1" dirty="0" smtClean="0"/>
              <a:t>per ciascun comune nel quale operano</a:t>
            </a:r>
            <a:r>
              <a:rPr lang="it-IT" sz="1600" dirty="0" smtClean="0"/>
              <a:t>. Le informazioni vanno in </a:t>
            </a:r>
            <a:r>
              <a:rPr lang="it-IT" sz="1600" dirty="0" smtClean="0">
                <a:solidFill>
                  <a:srgbClr val="0070C0"/>
                </a:solidFill>
              </a:rPr>
              <a:t>apposita sezione del sito internet </a:t>
            </a:r>
            <a:r>
              <a:rPr lang="it-IT" sz="1600" dirty="0" smtClean="0"/>
              <a:t>denominata “Offerta servizio tutela della vulnerabilità gas” e accessibile direttamente dalla homepage;</a:t>
            </a:r>
          </a:p>
          <a:p>
            <a:pPr marL="114300" lvl="0" indent="0">
              <a:buFont typeface="+mj-lt"/>
              <a:buNone/>
            </a:pPr>
            <a:endParaRPr lang="it-IT" sz="900" b="0" i="0" u="none" strike="noStrike" kern="1200" baseline="0" dirty="0" smtClean="0">
              <a:solidFill>
                <a:schemeClr val="tx1"/>
              </a:solidFill>
              <a:latin typeface="+mn-lt"/>
              <a:ea typeface="+mn-ea"/>
              <a:cs typeface="+mn-cs"/>
            </a:endParaRPr>
          </a:p>
          <a:p>
            <a:pPr marL="114300" lvl="0" indent="0">
              <a:buFont typeface="+mj-lt"/>
              <a:buNone/>
            </a:pPr>
            <a:r>
              <a:rPr lang="it-IT" sz="900" b="0" i="1" u="none" strike="noStrike" kern="1200" baseline="0" dirty="0" smtClean="0">
                <a:solidFill>
                  <a:schemeClr val="tx1"/>
                </a:solidFill>
                <a:latin typeface="+mn-lt"/>
                <a:ea typeface="+mn-ea"/>
                <a:cs typeface="+mn-cs"/>
              </a:rPr>
              <a:t>Disposizioni transitorie e finali (comma 7.2 del.100-23): Entro il 30 settembre 2023, i venditori che servono i clienti finali domestici, ad eccezione del FUI e dell’FDD, pubblicano nel proprio sito internet un’informativa relativa ai requisiti che qualificano un cliente come vulnerabile e alle modalità per accedere alle condizioni definite dell’Autorità per tale tipologia di cliente nonché un link alla pagina internet dell’Autorità rivolta ai consumatori http://www.arera.it/consumatori. </a:t>
            </a:r>
            <a:endParaRPr lang="it-IT" sz="1600" i="1"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5</a:t>
            </a:fld>
            <a:endParaRPr lang="it-IT"/>
          </a:p>
        </p:txBody>
      </p:sp>
    </p:spTree>
    <p:extLst>
      <p:ext uri="{BB962C8B-B14F-4D97-AF65-F5344CB8AC3E}">
        <p14:creationId xmlns:p14="http://schemas.microsoft.com/office/powerpoint/2010/main" val="1565163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it-IT" u="none" baseline="0" dirty="0" smtClean="0"/>
              <a:t>Messaggio </a:t>
            </a:r>
            <a:r>
              <a:rPr lang="it-IT" u="none" baseline="0" dirty="0" err="1" smtClean="0"/>
              <a:t>Arera</a:t>
            </a:r>
            <a:r>
              <a:rPr lang="it-IT" u="none" baseline="0" dirty="0" smtClean="0"/>
              <a:t>: «Se Lei è un cliente vulnerabile, come definito dalla normativa vigente, può scegliere, in alternativa all’offerta di cui alla presente Scheda, le condizioni economiche e contrattali di fornitura definite dall’Autorità di Regolazione per Energia Reti e Ambiente. Per ottenere ulteriori informazioni generali sui propri diritti, anche relativi agli obblighi di servizio pubblico universale dei venditori, e in merito al Codice di condotta commerciale, che impone precise regole di comportamento per i venditori, consulti il sito dell’Autorità di Regolazione per Energia Reti e Ambiente www.arera.it/consumatori o chiami il numero verde 800.166.654.»</a:t>
            </a:r>
          </a:p>
          <a:p>
            <a:pPr marL="0" indent="0">
              <a:buFontTx/>
              <a:buNone/>
            </a:pPr>
            <a:endParaRPr lang="it-IT" dirty="0" smtClean="0"/>
          </a:p>
          <a:p>
            <a:pPr marL="0" indent="0">
              <a:buFontTx/>
              <a:buNone/>
            </a:pPr>
            <a:r>
              <a:rPr lang="it-IT" dirty="0" smtClean="0"/>
              <a:t>Il testo va inserito nello spazio riservato alle comunicazioni dell’Autorità (come da comma 10.3 </a:t>
            </a:r>
            <a:r>
              <a:rPr lang="it-IT" dirty="0" err="1" smtClean="0"/>
              <a:t>lett.b</a:t>
            </a:r>
            <a:r>
              <a:rPr lang="it-IT" dirty="0" smtClean="0"/>
              <a:t> Bolletta 2.0).</a:t>
            </a:r>
          </a:p>
          <a:p>
            <a:pPr marL="0" indent="0">
              <a:buFontTx/>
              <a:buNone/>
            </a:pPr>
            <a:r>
              <a:rPr lang="it-IT" sz="900" dirty="0" smtClean="0"/>
              <a:t>Riferimenti art.4 del.100-23</a:t>
            </a:r>
          </a:p>
          <a:p>
            <a:pPr marL="0" indent="0">
              <a:buFontTx/>
              <a:buNone/>
            </a:pPr>
            <a:endParaRPr lang="it-IT" sz="900" dirty="0" smtClean="0"/>
          </a:p>
          <a:p>
            <a:pPr marL="0" indent="0">
              <a:buFont typeface="+mj-lt"/>
              <a:buNone/>
            </a:pPr>
            <a:r>
              <a:rPr lang="it-IT" sz="1600" dirty="0" smtClean="0"/>
              <a:t>Modifiche al codice di condotta commerciale con decorrenza 01/01/2024 (art.6 del.100-23):</a:t>
            </a:r>
          </a:p>
          <a:p>
            <a:pPr marL="457200" lvl="0" indent="-342900">
              <a:buFont typeface="+mj-lt"/>
              <a:buAutoNum type="alphaLcParenR"/>
            </a:pPr>
            <a:r>
              <a:rPr lang="it-IT" sz="1600" dirty="0" smtClean="0"/>
              <a:t>introduzione in fase precontrattuale dell’obbligo in capo al venditore di informare il cliente della possibilità, qualora rientri tra i clienti vulnerabili (</a:t>
            </a:r>
            <a:r>
              <a:rPr lang="it-IT" sz="1600" i="1" dirty="0" smtClean="0"/>
              <a:t>e identificandosi come tale con autocertificazione</a:t>
            </a:r>
            <a:r>
              <a:rPr lang="it-IT" sz="1600" dirty="0" smtClean="0"/>
              <a:t>), di scegliere il servizio di tutela della vulnerabilità, consegnando la relativa scheda sintetica;</a:t>
            </a:r>
          </a:p>
          <a:p>
            <a:pPr marL="457200" lvl="0" indent="-342900">
              <a:buFont typeface="+mj-lt"/>
              <a:buAutoNum type="alphaLcParenR"/>
            </a:pPr>
            <a:r>
              <a:rPr lang="it-IT" sz="1600" dirty="0" smtClean="0"/>
              <a:t>rimozione, dalla data di cessazione dei servizi di tutela, delle Schede di confrontabilità;</a:t>
            </a:r>
          </a:p>
          <a:p>
            <a:pPr marL="457200" lvl="0" indent="-342900">
              <a:buFont typeface="+mj-lt"/>
              <a:buAutoNum type="alphaLcParenR"/>
            </a:pPr>
            <a:r>
              <a:rPr lang="it-IT" sz="1600" dirty="0" smtClean="0"/>
              <a:t>inserimento nella scheda sintetica di un messaggio definito dall’Autorità sui clienti vulnerabili (comma 29.1 </a:t>
            </a:r>
            <a:r>
              <a:rPr lang="it-IT" sz="1600" dirty="0" err="1" smtClean="0"/>
              <a:t>lett.a</a:t>
            </a:r>
            <a:r>
              <a:rPr lang="it-IT" sz="1600" dirty="0" smtClean="0"/>
              <a:t>) Codice di condotta commerciale come modificato dall’art.6.1 viii. Del.100-23).</a:t>
            </a:r>
          </a:p>
          <a:p>
            <a:pPr marL="0" indent="0">
              <a:buFontTx/>
              <a:buNone/>
            </a:pPr>
            <a:endParaRPr lang="it-IT" sz="900" dirty="0" smtClean="0"/>
          </a:p>
          <a:p>
            <a:pPr marL="0" indent="0">
              <a:buFontTx/>
              <a:buNone/>
            </a:pPr>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6</a:t>
            </a:fld>
            <a:endParaRPr lang="it-IT"/>
          </a:p>
        </p:txBody>
      </p:sp>
    </p:spTree>
    <p:extLst>
      <p:ext uri="{BB962C8B-B14F-4D97-AF65-F5344CB8AC3E}">
        <p14:creationId xmlns:p14="http://schemas.microsoft.com/office/powerpoint/2010/main" val="3281138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indent="0">
              <a:buFont typeface="+mj-lt"/>
              <a:buNone/>
            </a:pPr>
            <a:r>
              <a:rPr lang="it-IT" sz="1600" dirty="0" smtClean="0"/>
              <a:t>Obblighi di pubblicazione del servizio di tutela della vulnerabilità (art.15 del.100-23alla-TIVG):</a:t>
            </a:r>
          </a:p>
          <a:p>
            <a:pPr marL="457200" lvl="0" indent="-342900">
              <a:buFont typeface="+mj-lt"/>
              <a:buAutoNum type="alphaLcParenR"/>
            </a:pPr>
            <a:r>
              <a:rPr lang="it-IT" sz="1600" dirty="0" smtClean="0"/>
              <a:t>entro il 30 settembre (comma 7.2 del.100-23), gli esercenti la vendita pubblicano sul sito un’informativa relativa ai requisiti che qualificano un cliente come vulnerabile (comma 4.1 TIVG), alle modalità per accedere al servizio di tutela della vulnerabilità e un collegamento alla pagina del sito dell’Autorità dedicata ai diritti dei clienti vulnerabili.</a:t>
            </a:r>
          </a:p>
          <a:p>
            <a:pPr marL="457200" lvl="0" indent="-342900">
              <a:buFont typeface="+mj-lt"/>
              <a:buAutoNum type="alphaLcParenR"/>
            </a:pPr>
            <a:r>
              <a:rPr lang="it-IT" sz="1600" dirty="0" smtClean="0"/>
              <a:t>entro la fine di ciascun mese gli esercenti la vendita pubblicano nel proprio sito internet le condizioni economiche del servizio di tutela della vulnerabilità, </a:t>
            </a:r>
            <a:r>
              <a:rPr lang="it-IT" sz="1600" i="1" dirty="0" smtClean="0"/>
              <a:t>per ciascun comune nel quale operano</a:t>
            </a:r>
            <a:r>
              <a:rPr lang="it-IT" sz="1600" dirty="0" smtClean="0"/>
              <a:t>. Le informazioni vanno in </a:t>
            </a:r>
            <a:r>
              <a:rPr lang="it-IT" sz="1600" dirty="0" smtClean="0">
                <a:solidFill>
                  <a:srgbClr val="0070C0"/>
                </a:solidFill>
              </a:rPr>
              <a:t>apposita sezione del sito internet </a:t>
            </a:r>
            <a:r>
              <a:rPr lang="it-IT" sz="1600" dirty="0" smtClean="0"/>
              <a:t>denominata “Offerta servizio tutela della vulnerabilità gas” e accessibile direttamente dalla homepage;</a:t>
            </a:r>
          </a:p>
          <a:p>
            <a:pPr marL="114300" lvl="0" indent="0">
              <a:buFont typeface="+mj-lt"/>
              <a:buNone/>
            </a:pPr>
            <a:endParaRPr lang="it-IT" sz="900" b="0" i="0" u="none" strike="noStrike" kern="1200" baseline="0" dirty="0" smtClean="0">
              <a:solidFill>
                <a:schemeClr val="tx1"/>
              </a:solidFill>
              <a:latin typeface="+mn-lt"/>
              <a:ea typeface="+mn-ea"/>
              <a:cs typeface="+mn-cs"/>
            </a:endParaRPr>
          </a:p>
          <a:p>
            <a:pPr marL="114300" lvl="0" indent="0">
              <a:buFont typeface="+mj-lt"/>
              <a:buNone/>
            </a:pPr>
            <a:r>
              <a:rPr lang="it-IT" sz="900" b="0" i="1" u="none" strike="noStrike" kern="1200" baseline="0" dirty="0" smtClean="0">
                <a:solidFill>
                  <a:schemeClr val="tx1"/>
                </a:solidFill>
                <a:latin typeface="+mn-lt"/>
                <a:ea typeface="+mn-ea"/>
                <a:cs typeface="+mn-cs"/>
              </a:rPr>
              <a:t>Disposizioni transitorie e finali (comma 7.2 del.100-23): Entro il 30 settembre 2023, i venditori che servono i clienti finali domestici, ad eccezione del FUI e dell’FDD, pubblicano nel proprio sito internet un’informativa relativa ai requisiti che qualificano un cliente come vulnerabile e alle modalità per accedere alle condizioni definite dell’Autorità per tale tipologia di cliente nonché un link alla pagina internet dell’Autorità rivolta ai consumatori http://www.arera.it/consumatori. </a:t>
            </a:r>
            <a:endParaRPr lang="it-IT" sz="1600" i="1"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7</a:t>
            </a:fld>
            <a:endParaRPr lang="it-IT"/>
          </a:p>
        </p:txBody>
      </p:sp>
    </p:spTree>
    <p:extLst>
      <p:ext uri="{BB962C8B-B14F-4D97-AF65-F5344CB8AC3E}">
        <p14:creationId xmlns:p14="http://schemas.microsoft.com/office/powerpoint/2010/main" val="3336403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it-IT" u="none" dirty="0" smtClean="0"/>
              <a:t>Nella </a:t>
            </a:r>
            <a:r>
              <a:rPr lang="it-IT" dirty="0" err="1" smtClean="0"/>
              <a:t>timeline</a:t>
            </a:r>
            <a:r>
              <a:rPr lang="it-IT" baseline="0" dirty="0" smtClean="0"/>
              <a:t> compaiono le azioni principali e non tutti i flussi di lavoro da predisporre. Ad esempio quello generato dai clienti in tutela non già identificati vulnerabili e clienti del libero che si dichiarano vulnerabili scegliendo il servizio di tutela della vulnerabilità a seguito comunicazioni/informative del venditore.</a:t>
            </a:r>
            <a:endParaRPr lang="it-IT" dirty="0" smtClean="0"/>
          </a:p>
          <a:p>
            <a:endParaRPr lang="it-IT" dirty="0"/>
          </a:p>
        </p:txBody>
      </p:sp>
      <p:sp>
        <p:nvSpPr>
          <p:cNvPr id="4" name="Segnaposto numero diapositiva 3"/>
          <p:cNvSpPr>
            <a:spLocks noGrp="1"/>
          </p:cNvSpPr>
          <p:nvPr>
            <p:ph type="sldNum" sz="quarter" idx="10"/>
          </p:nvPr>
        </p:nvSpPr>
        <p:spPr/>
        <p:txBody>
          <a:bodyPr/>
          <a:lstStyle/>
          <a:p>
            <a:fld id="{2829EFBF-3B3A-434E-BB0A-BABDB24B5796}" type="slidenum">
              <a:rPr lang="it-IT" smtClean="0"/>
              <a:t>8</a:t>
            </a:fld>
            <a:endParaRPr lang="it-IT"/>
          </a:p>
        </p:txBody>
      </p:sp>
    </p:spTree>
    <p:extLst>
      <p:ext uri="{BB962C8B-B14F-4D97-AF65-F5344CB8AC3E}">
        <p14:creationId xmlns:p14="http://schemas.microsoft.com/office/powerpoint/2010/main" val="1911563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ergia - Copertina">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4B99948-3E67-D54E-9171-5E9D2DDE2410}"/>
              </a:ext>
            </a:extLst>
          </p:cNvPr>
          <p:cNvSpPr>
            <a:spLocks/>
          </p:cNvSpPr>
          <p:nvPr userDrawn="1"/>
        </p:nvSpPr>
        <p:spPr>
          <a:xfrm>
            <a:off x="288000" y="288000"/>
            <a:ext cx="8568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0" name="Gruppo 29">
            <a:extLst>
              <a:ext uri="{FF2B5EF4-FFF2-40B4-BE49-F238E27FC236}">
                <a16:creationId xmlns:a16="http://schemas.microsoft.com/office/drawing/2014/main" id="{DB9C7194-A0D6-0744-83E4-32E0201DF94D}"/>
              </a:ext>
            </a:extLst>
          </p:cNvPr>
          <p:cNvGrpSpPr/>
          <p:nvPr userDrawn="1"/>
        </p:nvGrpSpPr>
        <p:grpSpPr>
          <a:xfrm>
            <a:off x="-4011" y="-158957"/>
            <a:ext cx="2119910" cy="1688312"/>
            <a:chOff x="-4011" y="-158957"/>
            <a:chExt cx="2119910" cy="1688312"/>
          </a:xfrm>
        </p:grpSpPr>
        <p:sp>
          <p:nvSpPr>
            <p:cNvPr id="29" name="Figura a mano libera 28">
              <a:extLst>
                <a:ext uri="{FF2B5EF4-FFF2-40B4-BE49-F238E27FC236}">
                  <a16:creationId xmlns:a16="http://schemas.microsoft.com/office/drawing/2014/main" id="{6F19789D-97F0-DA46-BECB-4E2DE3C6B56D}"/>
                </a:ext>
              </a:extLst>
            </p:cNvPr>
            <p:cNvSpPr/>
            <p:nvPr userDrawn="1"/>
          </p:nvSpPr>
          <p:spPr>
            <a:xfrm rot="15239336">
              <a:off x="-171491" y="8523"/>
              <a:ext cx="1688312" cy="1353351"/>
            </a:xfrm>
            <a:custGeom>
              <a:avLst/>
              <a:gdLst>
                <a:gd name="connsiteX0" fmla="*/ 1688312 w 1688312"/>
                <a:gd name="connsiteY0" fmla="*/ 219099 h 1353351"/>
                <a:gd name="connsiteX1" fmla="*/ 1362833 w 1688312"/>
                <a:gd name="connsiteY1" fmla="*/ 1353351 h 1353351"/>
                <a:gd name="connsiteX2" fmla="*/ 1351502 w 1688312"/>
                <a:gd name="connsiteY2" fmla="*/ 1349203 h 1353351"/>
                <a:gd name="connsiteX3" fmla="*/ 1067039 w 1688312"/>
                <a:gd name="connsiteY3" fmla="*/ 1280616 h 1353351"/>
                <a:gd name="connsiteX4" fmla="*/ 267359 w 1688312"/>
                <a:gd name="connsiteY4" fmla="*/ 1171645 h 1353351"/>
                <a:gd name="connsiteX5" fmla="*/ 150311 w 1688312"/>
                <a:gd name="connsiteY5" fmla="*/ 171965 h 1353351"/>
                <a:gd name="connsiteX6" fmla="*/ 900682 w 1688312"/>
                <a:gd name="connsiteY6" fmla="*/ 2795 h 1353351"/>
                <a:gd name="connsiteX7" fmla="*/ 924781 w 1688312"/>
                <a:gd name="connsiteY7" fmla="*/ 0 h 135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8312" h="1353351">
                  <a:moveTo>
                    <a:pt x="1688312" y="219099"/>
                  </a:moveTo>
                  <a:lnTo>
                    <a:pt x="1362833" y="1353351"/>
                  </a:lnTo>
                  <a:lnTo>
                    <a:pt x="1351502" y="1349203"/>
                  </a:lnTo>
                  <a:cubicBezTo>
                    <a:pt x="1249628" y="1311856"/>
                    <a:pt x="1153794" y="1280616"/>
                    <a:pt x="1067039" y="1280616"/>
                  </a:cubicBezTo>
                  <a:cubicBezTo>
                    <a:pt x="720017" y="1280616"/>
                    <a:pt x="420148" y="1356420"/>
                    <a:pt x="267359" y="1171645"/>
                  </a:cubicBezTo>
                  <a:cubicBezTo>
                    <a:pt x="114572" y="986870"/>
                    <a:pt x="-179766" y="374112"/>
                    <a:pt x="150311" y="171965"/>
                  </a:cubicBezTo>
                  <a:cubicBezTo>
                    <a:pt x="286868" y="103489"/>
                    <a:pt x="575597" y="44651"/>
                    <a:pt x="900682" y="2795"/>
                  </a:cubicBezTo>
                  <a:lnTo>
                    <a:pt x="924781" y="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6" name="Figura a mano libera 25">
              <a:extLst>
                <a:ext uri="{FF2B5EF4-FFF2-40B4-BE49-F238E27FC236}">
                  <a16:creationId xmlns:a16="http://schemas.microsoft.com/office/drawing/2014/main" id="{D49AE1BA-E1D7-0C4F-9710-C86A61453863}"/>
                </a:ext>
              </a:extLst>
            </p:cNvPr>
            <p:cNvSpPr/>
            <p:nvPr userDrawn="1"/>
          </p:nvSpPr>
          <p:spPr>
            <a:xfrm>
              <a:off x="0" y="0"/>
              <a:ext cx="2115899" cy="1340972"/>
            </a:xfrm>
            <a:custGeom>
              <a:avLst/>
              <a:gdLst>
                <a:gd name="connsiteX0" fmla="*/ 0 w 2115899"/>
                <a:gd name="connsiteY0" fmla="*/ 0 h 1340972"/>
                <a:gd name="connsiteX1" fmla="*/ 1985200 w 2115899"/>
                <a:gd name="connsiteY1" fmla="*/ 0 h 1340972"/>
                <a:gd name="connsiteX2" fmla="*/ 1985450 w 2115899"/>
                <a:gd name="connsiteY2" fmla="*/ 236 h 1340972"/>
                <a:gd name="connsiteX3" fmla="*/ 1854286 w 2115899"/>
                <a:gd name="connsiteY3" fmla="*/ 1038931 h 1340972"/>
                <a:gd name="connsiteX4" fmla="*/ 571832 w 2115899"/>
                <a:gd name="connsiteY4" fmla="*/ 1147901 h 1340972"/>
                <a:gd name="connsiteX5" fmla="*/ 819 w 2115899"/>
                <a:gd name="connsiteY5" fmla="*/ 1154609 h 1340972"/>
                <a:gd name="connsiteX6" fmla="*/ 0 w 2115899"/>
                <a:gd name="connsiteY6" fmla="*/ 1154416 h 134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899" h="1340972">
                  <a:moveTo>
                    <a:pt x="0" y="0"/>
                  </a:moveTo>
                  <a:lnTo>
                    <a:pt x="1985200" y="0"/>
                  </a:lnTo>
                  <a:lnTo>
                    <a:pt x="1985450" y="236"/>
                  </a:lnTo>
                  <a:cubicBezTo>
                    <a:pt x="2169455" y="222099"/>
                    <a:pt x="2186659" y="582323"/>
                    <a:pt x="1854286" y="1038931"/>
                  </a:cubicBezTo>
                  <a:cubicBezTo>
                    <a:pt x="1411123" y="1647742"/>
                    <a:pt x="918854" y="1147901"/>
                    <a:pt x="571832" y="1147901"/>
                  </a:cubicBezTo>
                  <a:cubicBezTo>
                    <a:pt x="354943" y="1147901"/>
                    <a:pt x="156474" y="1177512"/>
                    <a:pt x="819" y="1154609"/>
                  </a:cubicBezTo>
                  <a:lnTo>
                    <a:pt x="0" y="1154416"/>
                  </a:ln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grpSp>
      <p:pic>
        <p:nvPicPr>
          <p:cNvPr id="11" name="Immagine 10">
            <a:extLst>
              <a:ext uri="{FF2B5EF4-FFF2-40B4-BE49-F238E27FC236}">
                <a16:creationId xmlns:a16="http://schemas.microsoft.com/office/drawing/2014/main" id="{803DDAE1-3BCE-E147-BF69-924B59A79358}"/>
              </a:ext>
            </a:extLst>
          </p:cNvPr>
          <p:cNvPicPr>
            <a:picLocks noChangeAspect="1"/>
          </p:cNvPicPr>
          <p:nvPr userDrawn="1"/>
        </p:nvPicPr>
        <p:blipFill>
          <a:blip r:embed="rId2"/>
          <a:srcRect/>
          <a:stretch/>
        </p:blipFill>
        <p:spPr>
          <a:xfrm>
            <a:off x="367929" y="406686"/>
            <a:ext cx="1188000" cy="318521"/>
          </a:xfrm>
          <a:prstGeom prst="rect">
            <a:avLst/>
          </a:prstGeom>
        </p:spPr>
      </p:pic>
      <p:sp>
        <p:nvSpPr>
          <p:cNvPr id="9" name="Segnaposto testo 8">
            <a:extLst>
              <a:ext uri="{FF2B5EF4-FFF2-40B4-BE49-F238E27FC236}">
                <a16:creationId xmlns:a16="http://schemas.microsoft.com/office/drawing/2014/main" id="{A1B0154B-F714-9940-ADB4-14E4F3728A17}"/>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4" name="Connettore 1 3">
            <a:extLst>
              <a:ext uri="{FF2B5EF4-FFF2-40B4-BE49-F238E27FC236}">
                <a16:creationId xmlns:a16="http://schemas.microsoft.com/office/drawing/2014/main" id="{7B4E370B-1045-3245-82FE-2B30131EF8EC}"/>
              </a:ext>
            </a:extLst>
          </p:cNvPr>
          <p:cNvCxnSpPr>
            <a:cxnSpLocks/>
          </p:cNvCxnSpPr>
          <p:nvPr userDrawn="1"/>
        </p:nvCxnSpPr>
        <p:spPr>
          <a:xfrm>
            <a:off x="4595270" y="3897526"/>
            <a:ext cx="1574504" cy="0"/>
          </a:xfrm>
          <a:prstGeom prst="line">
            <a:avLst/>
          </a:prstGeom>
          <a:ln w="44450" cap="rnd">
            <a:gradFill flip="none" rotWithShape="1">
              <a:gsLst>
                <a:gs pos="26000">
                  <a:srgbClr val="FF621E"/>
                </a:gs>
                <a:gs pos="100000">
                  <a:srgbClr val="FFE003"/>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7" name="Titolo 1">
            <a:extLst>
              <a:ext uri="{FF2B5EF4-FFF2-40B4-BE49-F238E27FC236}">
                <a16:creationId xmlns:a16="http://schemas.microsoft.com/office/drawing/2014/main" id="{3F3A77B2-E0EF-3F43-B06E-D837E73D6FC8}"/>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31" name="CasellaDiTesto 30">
            <a:extLst>
              <a:ext uri="{FF2B5EF4-FFF2-40B4-BE49-F238E27FC236}">
                <a16:creationId xmlns:a16="http://schemas.microsoft.com/office/drawing/2014/main" id="{1C8515B8-673C-194A-B1C9-203A05177D4F}"/>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463416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gital - Intro">
    <p:spTree>
      <p:nvGrpSpPr>
        <p:cNvPr id="1" name=""/>
        <p:cNvGrpSpPr/>
        <p:nvPr/>
      </p:nvGrpSpPr>
      <p:grpSpPr>
        <a:xfrm>
          <a:off x="0" y="0"/>
          <a:ext cx="0" cy="0"/>
          <a:chOff x="0" y="0"/>
          <a:chExt cx="0" cy="0"/>
        </a:xfrm>
      </p:grpSpPr>
      <p:sp>
        <p:nvSpPr>
          <p:cNvPr id="15" name="Ovale 14">
            <a:extLst>
              <a:ext uri="{FF2B5EF4-FFF2-40B4-BE49-F238E27FC236}">
                <a16:creationId xmlns:a16="http://schemas.microsoft.com/office/drawing/2014/main" id="{DF277AA7-8D0A-E647-BD14-1D5AA5976DAC}"/>
              </a:ext>
            </a:extLst>
          </p:cNvPr>
          <p:cNvSpPr/>
          <p:nvPr userDrawn="1"/>
        </p:nvSpPr>
        <p:spPr>
          <a:xfrm rot="152673">
            <a:off x="8005705" y="4326189"/>
            <a:ext cx="907800" cy="750081"/>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immagine 2">
            <a:extLst>
              <a:ext uri="{FF2B5EF4-FFF2-40B4-BE49-F238E27FC236}">
                <a16:creationId xmlns:a16="http://schemas.microsoft.com/office/drawing/2014/main" id="{69A8028B-D092-F34D-AAE0-6701F6F3263D}"/>
              </a:ext>
            </a:extLst>
          </p:cNvPr>
          <p:cNvSpPr>
            <a:spLocks noGrp="1"/>
          </p:cNvSpPr>
          <p:nvPr>
            <p:ph type="pic" sz="quarter" idx="10" hasCustomPrompt="1"/>
          </p:nvPr>
        </p:nvSpPr>
        <p:spPr>
          <a:xfrm>
            <a:off x="0" y="0"/>
            <a:ext cx="4572000" cy="5143500"/>
          </a:xfrm>
        </p:spPr>
        <p:txBody>
          <a:bodyPr>
            <a:normAutofit/>
          </a:bodyPr>
          <a:lstStyle>
            <a:lvl1pPr marL="0" indent="0">
              <a:buNone/>
              <a:defRPr sz="1600">
                <a:solidFill>
                  <a:schemeClr val="bg2">
                    <a:lumMod val="25000"/>
                  </a:schemeClr>
                </a:solidFill>
                <a:latin typeface="+mj-lt"/>
              </a:defRPr>
            </a:lvl1pPr>
          </a:lstStyle>
          <a:p>
            <a:pPr marL="0" marR="0" lvl="0" indent="0" algn="l" defTabSz="685783" rtl="0" eaLnBrk="1" fontAlgn="auto" latinLnBrk="0" hangingPunct="1">
              <a:lnSpc>
                <a:spcPct val="90000"/>
              </a:lnSpc>
              <a:spcBef>
                <a:spcPts val="751"/>
              </a:spcBef>
              <a:spcAft>
                <a:spcPts val="0"/>
              </a:spcAft>
              <a:buClrTx/>
              <a:buSzTx/>
              <a:buFont typeface="Arial" panose="020B0604020202020204" pitchFamily="34" charset="0"/>
              <a:buNone/>
              <a:tabLst/>
              <a:defRPr/>
            </a:pPr>
            <a:r>
              <a:rPr lang="it-IT" dirty="0"/>
              <a:t>Inserisci immagine</a:t>
            </a:r>
          </a:p>
        </p:txBody>
      </p:sp>
      <p:sp>
        <p:nvSpPr>
          <p:cNvPr id="8" name="Segnaposto testo 2">
            <a:extLst>
              <a:ext uri="{FF2B5EF4-FFF2-40B4-BE49-F238E27FC236}">
                <a16:creationId xmlns:a16="http://schemas.microsoft.com/office/drawing/2014/main" id="{C21699F4-3919-F744-BE13-01FEA2EFD488}"/>
              </a:ext>
            </a:extLst>
          </p:cNvPr>
          <p:cNvSpPr>
            <a:spLocks noGrp="1"/>
          </p:cNvSpPr>
          <p:nvPr>
            <p:ph type="body" sz="quarter" idx="13" hasCustomPrompt="1"/>
          </p:nvPr>
        </p:nvSpPr>
        <p:spPr>
          <a:xfrm>
            <a:off x="5040000" y="900000"/>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0" name="CasellaDiTesto 9">
            <a:extLst>
              <a:ext uri="{FF2B5EF4-FFF2-40B4-BE49-F238E27FC236}">
                <a16:creationId xmlns:a16="http://schemas.microsoft.com/office/drawing/2014/main" id="{C27EA24F-12B9-8044-AEA4-7B7905778968}"/>
              </a:ext>
            </a:extLst>
          </p:cNvPr>
          <p:cNvSpPr txBox="1"/>
          <p:nvPr userDrawn="1"/>
        </p:nvSpPr>
        <p:spPr>
          <a:xfrm>
            <a:off x="4918502" y="4969977"/>
            <a:ext cx="2406173" cy="105745"/>
          </a:xfrm>
          <a:prstGeom prst="rect">
            <a:avLst/>
          </a:prstGeom>
          <a:noFill/>
        </p:spPr>
        <p:txBody>
          <a:bodyPr wrap="square" lIns="288000" tIns="0" rIns="0" bIns="0" rtlCol="0" anchor="ctr" anchorCtr="0">
            <a:noAutofit/>
          </a:bodyPr>
          <a:lstStyle/>
          <a:p>
            <a:pPr marL="3175" indent="0" algn="l">
              <a:tabLst/>
            </a:pPr>
            <a:r>
              <a:rPr lang="it-IT" sz="800" dirty="0">
                <a:solidFill>
                  <a:schemeClr val="bg1">
                    <a:lumMod val="50000"/>
                  </a:schemeClr>
                </a:solidFill>
                <a:latin typeface="+mj-lt"/>
              </a:rPr>
              <a:t>Documento riservato e strettamente confidenziale</a:t>
            </a:r>
          </a:p>
        </p:txBody>
      </p:sp>
      <p:sp>
        <p:nvSpPr>
          <p:cNvPr id="13" name="Figura a mano libera 12">
            <a:extLst>
              <a:ext uri="{FF2B5EF4-FFF2-40B4-BE49-F238E27FC236}">
                <a16:creationId xmlns:a16="http://schemas.microsoft.com/office/drawing/2014/main" id="{D54DF048-5F3E-844A-9B6D-32F8D11F62D8}"/>
              </a:ext>
            </a:extLst>
          </p:cNvPr>
          <p:cNvSpPr/>
          <p:nvPr userDrawn="1"/>
        </p:nvSpPr>
        <p:spPr>
          <a:xfrm>
            <a:off x="7284977" y="4058939"/>
            <a:ext cx="1859023" cy="1084561"/>
          </a:xfrm>
          <a:custGeom>
            <a:avLst/>
            <a:gdLst>
              <a:gd name="connsiteX0" fmla="*/ 1689755 w 1859023"/>
              <a:gd name="connsiteY0" fmla="*/ 235 h 1084561"/>
              <a:gd name="connsiteX1" fmla="*/ 1743317 w 1859023"/>
              <a:gd name="connsiteY1" fmla="*/ 1421 h 1084561"/>
              <a:gd name="connsiteX2" fmla="*/ 1823002 w 1859023"/>
              <a:gd name="connsiteY2" fmla="*/ 11634 h 1084561"/>
              <a:gd name="connsiteX3" fmla="*/ 1859023 w 1859023"/>
              <a:gd name="connsiteY3" fmla="*/ 18298 h 1084561"/>
              <a:gd name="connsiteX4" fmla="*/ 1859023 w 1859023"/>
              <a:gd name="connsiteY4" fmla="*/ 1084561 h 1084561"/>
              <a:gd name="connsiteX5" fmla="*/ 0 w 1859023"/>
              <a:gd name="connsiteY5" fmla="*/ 1084561 h 1084561"/>
              <a:gd name="connsiteX6" fmla="*/ 8053 w 1859023"/>
              <a:gd name="connsiteY6" fmla="*/ 1074689 h 1084561"/>
              <a:gd name="connsiteX7" fmla="*/ 485869 w 1859023"/>
              <a:gd name="connsiteY7" fmla="*/ 770654 h 1084561"/>
              <a:gd name="connsiteX8" fmla="*/ 1296037 w 1859023"/>
              <a:gd name="connsiteY8" fmla="*/ 292134 h 1084561"/>
              <a:gd name="connsiteX9" fmla="*/ 1689755 w 1859023"/>
              <a:gd name="connsiteY9" fmla="*/ 235 h 1084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9023" h="1084561">
                <a:moveTo>
                  <a:pt x="1689755" y="235"/>
                </a:moveTo>
                <a:cubicBezTo>
                  <a:pt x="1707991" y="-340"/>
                  <a:pt x="1725883" y="173"/>
                  <a:pt x="1743317" y="1421"/>
                </a:cubicBezTo>
                <a:cubicBezTo>
                  <a:pt x="1771211" y="3419"/>
                  <a:pt x="1797931" y="7301"/>
                  <a:pt x="1823002" y="11634"/>
                </a:cubicBezTo>
                <a:lnTo>
                  <a:pt x="1859023" y="18298"/>
                </a:lnTo>
                <a:lnTo>
                  <a:pt x="1859023" y="1084561"/>
                </a:lnTo>
                <a:lnTo>
                  <a:pt x="0" y="1084561"/>
                </a:lnTo>
                <a:lnTo>
                  <a:pt x="8053" y="1074689"/>
                </a:lnTo>
                <a:cubicBezTo>
                  <a:pt x="104475" y="955577"/>
                  <a:pt x="250755" y="784276"/>
                  <a:pt x="485869" y="770654"/>
                </a:cubicBezTo>
                <a:cubicBezTo>
                  <a:pt x="799355" y="752492"/>
                  <a:pt x="1009119" y="836289"/>
                  <a:pt x="1296037" y="292134"/>
                </a:cubicBezTo>
                <a:cubicBezTo>
                  <a:pt x="1417639" y="61511"/>
                  <a:pt x="1562104" y="4255"/>
                  <a:pt x="1689755" y="235"/>
                </a:cubicBez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4" name="Figura a mano libera 13">
            <a:extLst>
              <a:ext uri="{FF2B5EF4-FFF2-40B4-BE49-F238E27FC236}">
                <a16:creationId xmlns:a16="http://schemas.microsoft.com/office/drawing/2014/main" id="{4484ECDF-E4DC-1B4C-A1E7-CDDC580BC67D}"/>
              </a:ext>
            </a:extLst>
          </p:cNvPr>
          <p:cNvSpPr/>
          <p:nvPr userDrawn="1"/>
        </p:nvSpPr>
        <p:spPr>
          <a:xfrm rot="21407213">
            <a:off x="7794372" y="4380376"/>
            <a:ext cx="477553" cy="248662"/>
          </a:xfrm>
          <a:custGeom>
            <a:avLst/>
            <a:gdLst>
              <a:gd name="connsiteX0" fmla="*/ 84230 w 455841"/>
              <a:gd name="connsiteY0" fmla="*/ 26437 h 243185"/>
              <a:gd name="connsiteX1" fmla="*/ 216889 w 455841"/>
              <a:gd name="connsiteY1" fmla="*/ 73816 h 243185"/>
              <a:gd name="connsiteX2" fmla="*/ 287956 w 455841"/>
              <a:gd name="connsiteY2" fmla="*/ 40651 h 243185"/>
              <a:gd name="connsiteX3" fmla="*/ 406402 w 455841"/>
              <a:gd name="connsiteY3" fmla="*/ 2748 h 243185"/>
              <a:gd name="connsiteX4" fmla="*/ 453780 w 455841"/>
              <a:gd name="connsiteY4" fmla="*/ 121194 h 243185"/>
              <a:gd name="connsiteX5" fmla="*/ 344810 w 455841"/>
              <a:gd name="connsiteY5" fmla="*/ 234902 h 243185"/>
              <a:gd name="connsiteX6" fmla="*/ 13163 w 455841"/>
              <a:gd name="connsiteY6" fmla="*/ 211212 h 243185"/>
              <a:gd name="connsiteX7" fmla="*/ 84230 w 455841"/>
              <a:gd name="connsiteY7" fmla="*/ 26437 h 243185"/>
              <a:gd name="connsiteX0" fmla="*/ 91864 w 463475"/>
              <a:gd name="connsiteY0" fmla="*/ 26437 h 243185"/>
              <a:gd name="connsiteX1" fmla="*/ 224523 w 463475"/>
              <a:gd name="connsiteY1" fmla="*/ 73816 h 243185"/>
              <a:gd name="connsiteX2" fmla="*/ 295590 w 463475"/>
              <a:gd name="connsiteY2" fmla="*/ 40651 h 243185"/>
              <a:gd name="connsiteX3" fmla="*/ 414036 w 463475"/>
              <a:gd name="connsiteY3" fmla="*/ 2748 h 243185"/>
              <a:gd name="connsiteX4" fmla="*/ 461414 w 463475"/>
              <a:gd name="connsiteY4" fmla="*/ 121194 h 243185"/>
              <a:gd name="connsiteX5" fmla="*/ 352444 w 463475"/>
              <a:gd name="connsiteY5" fmla="*/ 234902 h 243185"/>
              <a:gd name="connsiteX6" fmla="*/ 20797 w 463475"/>
              <a:gd name="connsiteY6" fmla="*/ 211212 h 243185"/>
              <a:gd name="connsiteX7" fmla="*/ 91864 w 463475"/>
              <a:gd name="connsiteY7" fmla="*/ 26437 h 243185"/>
              <a:gd name="connsiteX0" fmla="*/ 92844 w 464455"/>
              <a:gd name="connsiteY0" fmla="*/ 26437 h 243185"/>
              <a:gd name="connsiteX1" fmla="*/ 225503 w 464455"/>
              <a:gd name="connsiteY1" fmla="*/ 73816 h 243185"/>
              <a:gd name="connsiteX2" fmla="*/ 296570 w 464455"/>
              <a:gd name="connsiteY2" fmla="*/ 40651 h 243185"/>
              <a:gd name="connsiteX3" fmla="*/ 415016 w 464455"/>
              <a:gd name="connsiteY3" fmla="*/ 2748 h 243185"/>
              <a:gd name="connsiteX4" fmla="*/ 462394 w 464455"/>
              <a:gd name="connsiteY4" fmla="*/ 121194 h 243185"/>
              <a:gd name="connsiteX5" fmla="*/ 353424 w 464455"/>
              <a:gd name="connsiteY5" fmla="*/ 234902 h 243185"/>
              <a:gd name="connsiteX6" fmla="*/ 21777 w 464455"/>
              <a:gd name="connsiteY6" fmla="*/ 211212 h 243185"/>
              <a:gd name="connsiteX7" fmla="*/ 92844 w 464455"/>
              <a:gd name="connsiteY7" fmla="*/ 26437 h 243185"/>
              <a:gd name="connsiteX0" fmla="*/ 92844 w 464244"/>
              <a:gd name="connsiteY0" fmla="*/ 29391 h 246139"/>
              <a:gd name="connsiteX1" fmla="*/ 225503 w 464244"/>
              <a:gd name="connsiteY1" fmla="*/ 76770 h 246139"/>
              <a:gd name="connsiteX2" fmla="*/ 324997 w 464244"/>
              <a:gd name="connsiteY2" fmla="*/ 24653 h 246139"/>
              <a:gd name="connsiteX3" fmla="*/ 415016 w 464244"/>
              <a:gd name="connsiteY3" fmla="*/ 5702 h 246139"/>
              <a:gd name="connsiteX4" fmla="*/ 462394 w 464244"/>
              <a:gd name="connsiteY4" fmla="*/ 124148 h 246139"/>
              <a:gd name="connsiteX5" fmla="*/ 353424 w 464244"/>
              <a:gd name="connsiteY5" fmla="*/ 237856 h 246139"/>
              <a:gd name="connsiteX6" fmla="*/ 21777 w 464244"/>
              <a:gd name="connsiteY6" fmla="*/ 214166 h 246139"/>
              <a:gd name="connsiteX7" fmla="*/ 92844 w 464244"/>
              <a:gd name="connsiteY7" fmla="*/ 29391 h 246139"/>
              <a:gd name="connsiteX0" fmla="*/ 89412 w 462748"/>
              <a:gd name="connsiteY0" fmla="*/ 29391 h 261706"/>
              <a:gd name="connsiteX1" fmla="*/ 222071 w 462748"/>
              <a:gd name="connsiteY1" fmla="*/ 76770 h 261706"/>
              <a:gd name="connsiteX2" fmla="*/ 321565 w 462748"/>
              <a:gd name="connsiteY2" fmla="*/ 24653 h 261706"/>
              <a:gd name="connsiteX3" fmla="*/ 411584 w 462748"/>
              <a:gd name="connsiteY3" fmla="*/ 5702 h 261706"/>
              <a:gd name="connsiteX4" fmla="*/ 458962 w 462748"/>
              <a:gd name="connsiteY4" fmla="*/ 124148 h 261706"/>
              <a:gd name="connsiteX5" fmla="*/ 313088 w 462748"/>
              <a:gd name="connsiteY5" fmla="*/ 256649 h 261706"/>
              <a:gd name="connsiteX6" fmla="*/ 18345 w 462748"/>
              <a:gd name="connsiteY6" fmla="*/ 214166 h 261706"/>
              <a:gd name="connsiteX7" fmla="*/ 89412 w 462748"/>
              <a:gd name="connsiteY7" fmla="*/ 29391 h 261706"/>
              <a:gd name="connsiteX0" fmla="*/ 89412 w 462748"/>
              <a:gd name="connsiteY0" fmla="*/ 29391 h 269665"/>
              <a:gd name="connsiteX1" fmla="*/ 222071 w 462748"/>
              <a:gd name="connsiteY1" fmla="*/ 76770 h 269665"/>
              <a:gd name="connsiteX2" fmla="*/ 321565 w 462748"/>
              <a:gd name="connsiteY2" fmla="*/ 24653 h 269665"/>
              <a:gd name="connsiteX3" fmla="*/ 411584 w 462748"/>
              <a:gd name="connsiteY3" fmla="*/ 5702 h 269665"/>
              <a:gd name="connsiteX4" fmla="*/ 458962 w 462748"/>
              <a:gd name="connsiteY4" fmla="*/ 124148 h 269665"/>
              <a:gd name="connsiteX5" fmla="*/ 313088 w 462748"/>
              <a:gd name="connsiteY5" fmla="*/ 256649 h 269665"/>
              <a:gd name="connsiteX6" fmla="*/ 18345 w 462748"/>
              <a:gd name="connsiteY6" fmla="*/ 214166 h 269665"/>
              <a:gd name="connsiteX7" fmla="*/ 89412 w 462748"/>
              <a:gd name="connsiteY7" fmla="*/ 29391 h 269665"/>
              <a:gd name="connsiteX0" fmla="*/ 89412 w 464156"/>
              <a:gd name="connsiteY0" fmla="*/ 24271 h 264545"/>
              <a:gd name="connsiteX1" fmla="*/ 222071 w 464156"/>
              <a:gd name="connsiteY1" fmla="*/ 71650 h 264545"/>
              <a:gd name="connsiteX2" fmla="*/ 411584 w 464156"/>
              <a:gd name="connsiteY2" fmla="*/ 582 h 264545"/>
              <a:gd name="connsiteX3" fmla="*/ 458962 w 464156"/>
              <a:gd name="connsiteY3" fmla="*/ 119028 h 264545"/>
              <a:gd name="connsiteX4" fmla="*/ 313088 w 464156"/>
              <a:gd name="connsiteY4" fmla="*/ 251529 h 264545"/>
              <a:gd name="connsiteX5" fmla="*/ 18345 w 464156"/>
              <a:gd name="connsiteY5" fmla="*/ 209046 h 264545"/>
              <a:gd name="connsiteX6" fmla="*/ 89412 w 464156"/>
              <a:gd name="connsiteY6" fmla="*/ 24271 h 264545"/>
              <a:gd name="connsiteX0" fmla="*/ 89412 w 473840"/>
              <a:gd name="connsiteY0" fmla="*/ 26464 h 266738"/>
              <a:gd name="connsiteX1" fmla="*/ 222071 w 473840"/>
              <a:gd name="connsiteY1" fmla="*/ 73843 h 266738"/>
              <a:gd name="connsiteX2" fmla="*/ 411584 w 473840"/>
              <a:gd name="connsiteY2" fmla="*/ 2775 h 266738"/>
              <a:gd name="connsiteX3" fmla="*/ 458962 w 473840"/>
              <a:gd name="connsiteY3" fmla="*/ 121221 h 266738"/>
              <a:gd name="connsiteX4" fmla="*/ 313088 w 473840"/>
              <a:gd name="connsiteY4" fmla="*/ 253722 h 266738"/>
              <a:gd name="connsiteX5" fmla="*/ 18345 w 473840"/>
              <a:gd name="connsiteY5" fmla="*/ 211239 h 266738"/>
              <a:gd name="connsiteX6" fmla="*/ 89412 w 473840"/>
              <a:gd name="connsiteY6" fmla="*/ 26464 h 266738"/>
              <a:gd name="connsiteX0" fmla="*/ 89412 w 467867"/>
              <a:gd name="connsiteY0" fmla="*/ 24359 h 264633"/>
              <a:gd name="connsiteX1" fmla="*/ 222071 w 467867"/>
              <a:gd name="connsiteY1" fmla="*/ 71738 h 264633"/>
              <a:gd name="connsiteX2" fmla="*/ 411584 w 467867"/>
              <a:gd name="connsiteY2" fmla="*/ 670 h 264633"/>
              <a:gd name="connsiteX3" fmla="*/ 463062 w 467867"/>
              <a:gd name="connsiteY3" fmla="*/ 122874 h 264633"/>
              <a:gd name="connsiteX4" fmla="*/ 313088 w 467867"/>
              <a:gd name="connsiteY4" fmla="*/ 251617 h 264633"/>
              <a:gd name="connsiteX5" fmla="*/ 18345 w 467867"/>
              <a:gd name="connsiteY5" fmla="*/ 209134 h 264633"/>
              <a:gd name="connsiteX6" fmla="*/ 89412 w 467867"/>
              <a:gd name="connsiteY6" fmla="*/ 24359 h 264633"/>
              <a:gd name="connsiteX0" fmla="*/ 89412 w 473272"/>
              <a:gd name="connsiteY0" fmla="*/ 26617 h 266891"/>
              <a:gd name="connsiteX1" fmla="*/ 222071 w 473272"/>
              <a:gd name="connsiteY1" fmla="*/ 73996 h 266891"/>
              <a:gd name="connsiteX2" fmla="*/ 411584 w 473272"/>
              <a:gd name="connsiteY2" fmla="*/ 2928 h 266891"/>
              <a:gd name="connsiteX3" fmla="*/ 463062 w 473272"/>
              <a:gd name="connsiteY3" fmla="*/ 125132 h 266891"/>
              <a:gd name="connsiteX4" fmla="*/ 313088 w 473272"/>
              <a:gd name="connsiteY4" fmla="*/ 253875 h 266891"/>
              <a:gd name="connsiteX5" fmla="*/ 18345 w 473272"/>
              <a:gd name="connsiteY5" fmla="*/ 211392 h 266891"/>
              <a:gd name="connsiteX6" fmla="*/ 89412 w 473272"/>
              <a:gd name="connsiteY6" fmla="*/ 26617 h 266891"/>
              <a:gd name="connsiteX0" fmla="*/ 91232 w 475092"/>
              <a:gd name="connsiteY0" fmla="*/ 26617 h 271763"/>
              <a:gd name="connsiteX1" fmla="*/ 223891 w 475092"/>
              <a:gd name="connsiteY1" fmla="*/ 73996 h 271763"/>
              <a:gd name="connsiteX2" fmla="*/ 413404 w 475092"/>
              <a:gd name="connsiteY2" fmla="*/ 2928 h 271763"/>
              <a:gd name="connsiteX3" fmla="*/ 464882 w 475092"/>
              <a:gd name="connsiteY3" fmla="*/ 125132 h 271763"/>
              <a:gd name="connsiteX4" fmla="*/ 314908 w 475092"/>
              <a:gd name="connsiteY4" fmla="*/ 253875 h 271763"/>
              <a:gd name="connsiteX5" fmla="*/ 20165 w 475092"/>
              <a:gd name="connsiteY5" fmla="*/ 211392 h 271763"/>
              <a:gd name="connsiteX6" fmla="*/ 91232 w 475092"/>
              <a:gd name="connsiteY6" fmla="*/ 26617 h 271763"/>
              <a:gd name="connsiteX0" fmla="*/ 67090 w 489164"/>
              <a:gd name="connsiteY0" fmla="*/ 33213 h 266748"/>
              <a:gd name="connsiteX1" fmla="*/ 237963 w 489164"/>
              <a:gd name="connsiteY1" fmla="*/ 74027 h 266748"/>
              <a:gd name="connsiteX2" fmla="*/ 427476 w 489164"/>
              <a:gd name="connsiteY2" fmla="*/ 2959 h 266748"/>
              <a:gd name="connsiteX3" fmla="*/ 478954 w 489164"/>
              <a:gd name="connsiteY3" fmla="*/ 125163 h 266748"/>
              <a:gd name="connsiteX4" fmla="*/ 328980 w 489164"/>
              <a:gd name="connsiteY4" fmla="*/ 253906 h 266748"/>
              <a:gd name="connsiteX5" fmla="*/ 34237 w 489164"/>
              <a:gd name="connsiteY5" fmla="*/ 211423 h 266748"/>
              <a:gd name="connsiteX6" fmla="*/ 67090 w 489164"/>
              <a:gd name="connsiteY6" fmla="*/ 33213 h 266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164" h="266748">
                <a:moveTo>
                  <a:pt x="67090" y="33213"/>
                </a:moveTo>
                <a:cubicBezTo>
                  <a:pt x="157898" y="-3900"/>
                  <a:pt x="177899" y="79069"/>
                  <a:pt x="237963" y="74027"/>
                </a:cubicBezTo>
                <a:cubicBezTo>
                  <a:pt x="298027" y="68985"/>
                  <a:pt x="354508" y="-16839"/>
                  <a:pt x="427476" y="2959"/>
                </a:cubicBezTo>
                <a:cubicBezTo>
                  <a:pt x="500444" y="22757"/>
                  <a:pt x="495370" y="83339"/>
                  <a:pt x="478954" y="125163"/>
                </a:cubicBezTo>
                <a:cubicBezTo>
                  <a:pt x="462538" y="166987"/>
                  <a:pt x="402416" y="238903"/>
                  <a:pt x="328980" y="253906"/>
                </a:cubicBezTo>
                <a:cubicBezTo>
                  <a:pt x="161234" y="287701"/>
                  <a:pt x="77885" y="248205"/>
                  <a:pt x="34237" y="211423"/>
                </a:cubicBezTo>
                <a:cubicBezTo>
                  <a:pt x="-9411" y="174641"/>
                  <a:pt x="-23718" y="70326"/>
                  <a:pt x="67090" y="33213"/>
                </a:cubicBez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8167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gital - Indice">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5A559BFD-4554-774D-BA6F-80E2F6F1B1EC}"/>
              </a:ext>
            </a:extLst>
          </p:cNvPr>
          <p:cNvSpPr/>
          <p:nvPr userDrawn="1"/>
        </p:nvSpPr>
        <p:spPr>
          <a:xfrm>
            <a:off x="0" y="0"/>
            <a:ext cx="9144000" cy="5143500"/>
          </a:xfrm>
          <a:prstGeom prst="rect">
            <a:avLst/>
          </a:prstGeom>
          <a:gradFill flip="none" rotWithShape="1">
            <a:gsLst>
              <a:gs pos="0">
                <a:srgbClr val="FF621D"/>
              </a:gs>
              <a:gs pos="53000">
                <a:srgbClr val="B81BC9"/>
              </a:gs>
              <a:gs pos="100000">
                <a:srgbClr val="8B2BF7"/>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a:extLst>
              <a:ext uri="{FF2B5EF4-FFF2-40B4-BE49-F238E27FC236}">
                <a16:creationId xmlns:a16="http://schemas.microsoft.com/office/drawing/2014/main" id="{4AEE97DA-3F27-2246-BEA8-57E74A7AE8C9}"/>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a:extLst>
              <a:ext uri="{FF2B5EF4-FFF2-40B4-BE49-F238E27FC236}">
                <a16:creationId xmlns:a16="http://schemas.microsoft.com/office/drawing/2014/main" id="{592E489D-29BD-3647-9391-A2B17CD5BD16}"/>
              </a:ext>
            </a:extLst>
          </p:cNvPr>
          <p:cNvCxnSpPr>
            <a:cxnSpLocks/>
          </p:cNvCxnSpPr>
          <p:nvPr userDrawn="1"/>
        </p:nvCxnSpPr>
        <p:spPr>
          <a:xfrm>
            <a:off x="4571999" y="1760345"/>
            <a:ext cx="0" cy="502285"/>
          </a:xfrm>
          <a:prstGeom prst="line">
            <a:avLst/>
          </a:prstGeom>
          <a:ln w="28575" cap="rnd">
            <a:solidFill>
              <a:srgbClr val="8B2BF7"/>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0" name="Connettore 1 9">
            <a:extLst>
              <a:ext uri="{FF2B5EF4-FFF2-40B4-BE49-F238E27FC236}">
                <a16:creationId xmlns:a16="http://schemas.microsoft.com/office/drawing/2014/main" id="{FB62542B-FF2F-694E-B19E-D433F04CCC89}"/>
              </a:ext>
            </a:extLst>
          </p:cNvPr>
          <p:cNvCxnSpPr>
            <a:cxnSpLocks/>
          </p:cNvCxnSpPr>
          <p:nvPr userDrawn="1"/>
        </p:nvCxnSpPr>
        <p:spPr>
          <a:xfrm>
            <a:off x="4571999" y="2834208"/>
            <a:ext cx="0" cy="502285"/>
          </a:xfrm>
          <a:prstGeom prst="line">
            <a:avLst/>
          </a:prstGeom>
          <a:ln w="28575" cap="rnd">
            <a:solidFill>
              <a:srgbClr val="8B2BF7"/>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6" name="Segnaposto testo 2">
            <a:extLst>
              <a:ext uri="{FF2B5EF4-FFF2-40B4-BE49-F238E27FC236}">
                <a16:creationId xmlns:a16="http://schemas.microsoft.com/office/drawing/2014/main" id="{C71E80E0-5DF5-604C-B6E7-05D74C81BBDB}"/>
              </a:ext>
            </a:extLst>
          </p:cNvPr>
          <p:cNvSpPr>
            <a:spLocks noGrp="1"/>
          </p:cNvSpPr>
          <p:nvPr>
            <p:ph type="body" sz="quarter" idx="10" hasCustomPrompt="1"/>
          </p:nvPr>
        </p:nvSpPr>
        <p:spPr>
          <a:xfrm>
            <a:off x="3650455" y="1286384"/>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1</a:t>
            </a:r>
          </a:p>
        </p:txBody>
      </p:sp>
      <p:sp>
        <p:nvSpPr>
          <p:cNvPr id="17" name="Segnaposto testo 2">
            <a:extLst>
              <a:ext uri="{FF2B5EF4-FFF2-40B4-BE49-F238E27FC236}">
                <a16:creationId xmlns:a16="http://schemas.microsoft.com/office/drawing/2014/main" id="{9F2E1382-B1B1-BA4C-A500-C18D0119A173}"/>
              </a:ext>
            </a:extLst>
          </p:cNvPr>
          <p:cNvSpPr>
            <a:spLocks noGrp="1"/>
          </p:cNvSpPr>
          <p:nvPr>
            <p:ph type="body" sz="quarter" idx="11" hasCustomPrompt="1"/>
          </p:nvPr>
        </p:nvSpPr>
        <p:spPr>
          <a:xfrm>
            <a:off x="3650455" y="2349639"/>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2</a:t>
            </a:r>
          </a:p>
        </p:txBody>
      </p:sp>
      <p:sp>
        <p:nvSpPr>
          <p:cNvPr id="18" name="Segnaposto testo 2">
            <a:extLst>
              <a:ext uri="{FF2B5EF4-FFF2-40B4-BE49-F238E27FC236}">
                <a16:creationId xmlns:a16="http://schemas.microsoft.com/office/drawing/2014/main" id="{AF7973AB-50B1-AF45-9BB0-B4096CE698C7}"/>
              </a:ext>
            </a:extLst>
          </p:cNvPr>
          <p:cNvSpPr>
            <a:spLocks noGrp="1"/>
          </p:cNvSpPr>
          <p:nvPr>
            <p:ph type="body" sz="quarter" idx="12" hasCustomPrompt="1"/>
          </p:nvPr>
        </p:nvSpPr>
        <p:spPr>
          <a:xfrm>
            <a:off x="3650455" y="3434160"/>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3</a:t>
            </a:r>
          </a:p>
        </p:txBody>
      </p:sp>
      <p:pic>
        <p:nvPicPr>
          <p:cNvPr id="19" name="Immagine 18">
            <a:extLst>
              <a:ext uri="{FF2B5EF4-FFF2-40B4-BE49-F238E27FC236}">
                <a16:creationId xmlns:a16="http://schemas.microsoft.com/office/drawing/2014/main" id="{241A0C34-F1E4-3E46-80B4-096FEFA9CF2A}"/>
              </a:ext>
            </a:extLst>
          </p:cNvPr>
          <p:cNvPicPr>
            <a:picLocks noChangeAspect="1"/>
          </p:cNvPicPr>
          <p:nvPr userDrawn="1"/>
        </p:nvPicPr>
        <p:blipFill>
          <a:blip r:embed="rId2"/>
          <a:srcRect/>
          <a:stretch/>
        </p:blipFill>
        <p:spPr>
          <a:xfrm>
            <a:off x="8316000" y="71999"/>
            <a:ext cx="540000" cy="144782"/>
          </a:xfrm>
          <a:prstGeom prst="rect">
            <a:avLst/>
          </a:prstGeom>
        </p:spPr>
      </p:pic>
      <p:sp>
        <p:nvSpPr>
          <p:cNvPr id="13" name="Figura a mano libera 12">
            <a:extLst>
              <a:ext uri="{FF2B5EF4-FFF2-40B4-BE49-F238E27FC236}">
                <a16:creationId xmlns:a16="http://schemas.microsoft.com/office/drawing/2014/main" id="{637BD0D0-1D85-4840-A772-0E346DDC55FD}"/>
              </a:ext>
            </a:extLst>
          </p:cNvPr>
          <p:cNvSpPr/>
          <p:nvPr userDrawn="1"/>
        </p:nvSpPr>
        <p:spPr>
          <a:xfrm>
            <a:off x="291815" y="156842"/>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igura a mano libera 14">
            <a:extLst>
              <a:ext uri="{FF2B5EF4-FFF2-40B4-BE49-F238E27FC236}">
                <a16:creationId xmlns:a16="http://schemas.microsoft.com/office/drawing/2014/main" id="{080A965F-BD75-884E-BE3D-E7D38B327ADC}"/>
              </a:ext>
            </a:extLst>
          </p:cNvPr>
          <p:cNvSpPr/>
          <p:nvPr userDrawn="1"/>
        </p:nvSpPr>
        <p:spPr>
          <a:xfrm>
            <a:off x="0" y="0"/>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6980" h="1663200">
                <a:moveTo>
                  <a:pt x="0" y="0"/>
                </a:moveTo>
                <a:lnTo>
                  <a:pt x="1403388" y="0"/>
                </a:lnTo>
                <a:lnTo>
                  <a:pt x="1406980" y="84102"/>
                </a:lnTo>
                <a:cubicBezTo>
                  <a:pt x="1394398" y="479154"/>
                  <a:pt x="940224" y="498829"/>
                  <a:pt x="801933" y="733389"/>
                </a:cubicBezTo>
                <a:cubicBezTo>
                  <a:pt x="654423" y="983586"/>
                  <a:pt x="709027" y="1343804"/>
                  <a:pt x="518323" y="1501094"/>
                </a:cubicBezTo>
                <a:cubicBezTo>
                  <a:pt x="422971" y="1579739"/>
                  <a:pt x="243269" y="1628026"/>
                  <a:pt x="69680" y="1654513"/>
                </a:cubicBezTo>
                <a:lnTo>
                  <a:pt x="0" y="1663200"/>
                </a:ln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2" name="Figura a mano libera 21">
            <a:extLst>
              <a:ext uri="{FF2B5EF4-FFF2-40B4-BE49-F238E27FC236}">
                <a16:creationId xmlns:a16="http://schemas.microsoft.com/office/drawing/2014/main" id="{E6BD780D-2AB5-284A-A7E0-F71F26335692}"/>
              </a:ext>
            </a:extLst>
          </p:cNvPr>
          <p:cNvSpPr/>
          <p:nvPr userDrawn="1"/>
        </p:nvSpPr>
        <p:spPr>
          <a:xfrm rot="2700000">
            <a:off x="908824" y="1546597"/>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22">
            <a:extLst>
              <a:ext uri="{FF2B5EF4-FFF2-40B4-BE49-F238E27FC236}">
                <a16:creationId xmlns:a16="http://schemas.microsoft.com/office/drawing/2014/main" id="{2E8E46AD-79D4-734C-BE6F-232641550AE9}"/>
              </a:ext>
            </a:extLst>
          </p:cNvPr>
          <p:cNvSpPr/>
          <p:nvPr userDrawn="1"/>
        </p:nvSpPr>
        <p:spPr>
          <a:xfrm rot="12327946">
            <a:off x="8037523" y="3826949"/>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igura a mano libera 23">
            <a:extLst>
              <a:ext uri="{FF2B5EF4-FFF2-40B4-BE49-F238E27FC236}">
                <a16:creationId xmlns:a16="http://schemas.microsoft.com/office/drawing/2014/main" id="{752DA277-6C95-0A47-B531-BBFB6121428B}"/>
              </a:ext>
            </a:extLst>
          </p:cNvPr>
          <p:cNvSpPr/>
          <p:nvPr userDrawn="1"/>
        </p:nvSpPr>
        <p:spPr>
          <a:xfrm rot="10800000">
            <a:off x="7737020" y="3180566"/>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 name="connsiteX0" fmla="*/ 0 w 1406980"/>
              <a:gd name="connsiteY0" fmla="*/ 0 h 1663200"/>
              <a:gd name="connsiteX1" fmla="*/ 1403388 w 1406980"/>
              <a:gd name="connsiteY1" fmla="*/ 0 h 1663200"/>
              <a:gd name="connsiteX2" fmla="*/ 1406980 w 1406980"/>
              <a:gd name="connsiteY2" fmla="*/ 84102 h 1663200"/>
              <a:gd name="connsiteX3" fmla="*/ 601450 w 1406980"/>
              <a:gd name="connsiteY3" fmla="*/ 609094 h 1663200"/>
              <a:gd name="connsiteX4" fmla="*/ 518323 w 1406980"/>
              <a:gd name="connsiteY4" fmla="*/ 1501094 h 1663200"/>
              <a:gd name="connsiteX5" fmla="*/ 69680 w 1406980"/>
              <a:gd name="connsiteY5" fmla="*/ 1654513 h 1663200"/>
              <a:gd name="connsiteX6" fmla="*/ 0 w 1406980"/>
              <a:gd name="connsiteY6" fmla="*/ 1663200 h 1663200"/>
              <a:gd name="connsiteX7" fmla="*/ 0 w 1406980"/>
              <a:gd name="connsiteY7" fmla="*/ 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6980" h="1663200">
                <a:moveTo>
                  <a:pt x="0" y="0"/>
                </a:moveTo>
                <a:lnTo>
                  <a:pt x="1403388" y="0"/>
                </a:lnTo>
                <a:lnTo>
                  <a:pt x="1406980" y="84102"/>
                </a:lnTo>
                <a:cubicBezTo>
                  <a:pt x="1394398" y="479154"/>
                  <a:pt x="739741" y="374534"/>
                  <a:pt x="601450" y="609094"/>
                </a:cubicBezTo>
                <a:cubicBezTo>
                  <a:pt x="453940" y="859291"/>
                  <a:pt x="709027" y="1343804"/>
                  <a:pt x="518323" y="1501094"/>
                </a:cubicBezTo>
                <a:cubicBezTo>
                  <a:pt x="422971" y="1579739"/>
                  <a:pt x="243269" y="1628026"/>
                  <a:pt x="69680" y="1654513"/>
                </a:cubicBezTo>
                <a:lnTo>
                  <a:pt x="0" y="1663200"/>
                </a:lnTo>
                <a:lnTo>
                  <a:pt x="0" y="0"/>
                </a:lnTo>
                <a:close/>
              </a:path>
            </a:pathLst>
          </a:custGeom>
          <a:gradFill>
            <a:gsLst>
              <a:gs pos="100000">
                <a:srgbClr val="FF621D"/>
              </a:gs>
              <a:gs pos="41000">
                <a:srgbClr val="CD25A0"/>
              </a:gs>
              <a:gs pos="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5" name="Figura a mano libera 24">
            <a:extLst>
              <a:ext uri="{FF2B5EF4-FFF2-40B4-BE49-F238E27FC236}">
                <a16:creationId xmlns:a16="http://schemas.microsoft.com/office/drawing/2014/main" id="{98FFE26F-97CA-A944-BBD1-59B3D3C28DA5}"/>
              </a:ext>
            </a:extLst>
          </p:cNvPr>
          <p:cNvSpPr/>
          <p:nvPr userDrawn="1"/>
        </p:nvSpPr>
        <p:spPr>
          <a:xfrm rot="13500000">
            <a:off x="7752165" y="3506081"/>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igura a mano libera 25">
            <a:extLst>
              <a:ext uri="{FF2B5EF4-FFF2-40B4-BE49-F238E27FC236}">
                <a16:creationId xmlns:a16="http://schemas.microsoft.com/office/drawing/2014/main" id="{4884785B-1D7F-C741-B3E0-5CEC867FAC02}"/>
              </a:ext>
            </a:extLst>
          </p:cNvPr>
          <p:cNvSpPr/>
          <p:nvPr userDrawn="1"/>
        </p:nvSpPr>
        <p:spPr>
          <a:xfrm rot="15737219">
            <a:off x="8155105" y="3303155"/>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CasellaDiTesto 26">
            <a:extLst>
              <a:ext uri="{FF2B5EF4-FFF2-40B4-BE49-F238E27FC236}">
                <a16:creationId xmlns:a16="http://schemas.microsoft.com/office/drawing/2014/main" id="{907A7CF6-35F4-484A-BF41-3F0145A85EA6}"/>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732973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gital - Titolo sezione">
    <p:spTree>
      <p:nvGrpSpPr>
        <p:cNvPr id="1" name=""/>
        <p:cNvGrpSpPr/>
        <p:nvPr/>
      </p:nvGrpSpPr>
      <p:grpSpPr>
        <a:xfrm>
          <a:off x="0" y="0"/>
          <a:ext cx="0" cy="0"/>
          <a:chOff x="0" y="0"/>
          <a:chExt cx="0" cy="0"/>
        </a:xfrm>
      </p:grpSpPr>
      <p:sp>
        <p:nvSpPr>
          <p:cNvPr id="12" name="Figura a mano libera 11">
            <a:extLst>
              <a:ext uri="{FF2B5EF4-FFF2-40B4-BE49-F238E27FC236}">
                <a16:creationId xmlns:a16="http://schemas.microsoft.com/office/drawing/2014/main" id="{BEEA8479-B399-EA4A-AF7D-3C704092A959}"/>
              </a:ext>
            </a:extLst>
          </p:cNvPr>
          <p:cNvSpPr/>
          <p:nvPr userDrawn="1"/>
        </p:nvSpPr>
        <p:spPr>
          <a:xfrm>
            <a:off x="2838449" y="801907"/>
            <a:ext cx="2779914" cy="3351187"/>
          </a:xfrm>
          <a:custGeom>
            <a:avLst/>
            <a:gdLst>
              <a:gd name="connsiteX0" fmla="*/ 893416 w 2779914"/>
              <a:gd name="connsiteY0" fmla="*/ 503852 h 3351187"/>
              <a:gd name="connsiteX1" fmla="*/ 2037639 w 2779914"/>
              <a:gd name="connsiteY1" fmla="*/ 199 h 3351187"/>
              <a:gd name="connsiteX2" fmla="*/ 2776005 w 2779914"/>
              <a:gd name="connsiteY2" fmla="*/ 450064 h 3351187"/>
              <a:gd name="connsiteX3" fmla="*/ 2306580 w 2779914"/>
              <a:gd name="connsiteY3" fmla="*/ 978167 h 3351187"/>
              <a:gd name="connsiteX4" fmla="*/ 1802927 w 2779914"/>
              <a:gd name="connsiteY4" fmla="*/ 2728729 h 3351187"/>
              <a:gd name="connsiteX5" fmla="*/ 790730 w 2779914"/>
              <a:gd name="connsiteY5" fmla="*/ 3349739 h 3351187"/>
              <a:gd name="connsiteX6" fmla="*/ 52364 w 2779914"/>
              <a:gd name="connsiteY6" fmla="*/ 2591814 h 3351187"/>
              <a:gd name="connsiteX7" fmla="*/ 155051 w 2779914"/>
              <a:gd name="connsiteY7" fmla="*/ 1799660 h 3351187"/>
              <a:gd name="connsiteX8" fmla="*/ 893416 w 2779914"/>
              <a:gd name="connsiteY8" fmla="*/ 503852 h 3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914" h="3351187">
                <a:moveTo>
                  <a:pt x="893416" y="503852"/>
                </a:moveTo>
                <a:cubicBezTo>
                  <a:pt x="1207181" y="203942"/>
                  <a:pt x="1723874" y="9164"/>
                  <a:pt x="2037639" y="199"/>
                </a:cubicBezTo>
                <a:cubicBezTo>
                  <a:pt x="2351404" y="-8766"/>
                  <a:pt x="2731182" y="287069"/>
                  <a:pt x="2776005" y="450064"/>
                </a:cubicBezTo>
                <a:cubicBezTo>
                  <a:pt x="2820828" y="613059"/>
                  <a:pt x="2468760" y="598390"/>
                  <a:pt x="2306580" y="978167"/>
                </a:cubicBezTo>
                <a:cubicBezTo>
                  <a:pt x="2144400" y="1357944"/>
                  <a:pt x="2055569" y="2333467"/>
                  <a:pt x="1802927" y="2728729"/>
                </a:cubicBezTo>
                <a:cubicBezTo>
                  <a:pt x="1550285" y="3123991"/>
                  <a:pt x="1082491" y="3372558"/>
                  <a:pt x="790730" y="3349739"/>
                </a:cubicBezTo>
                <a:cubicBezTo>
                  <a:pt x="498969" y="3326920"/>
                  <a:pt x="158310" y="2850161"/>
                  <a:pt x="52364" y="2591814"/>
                </a:cubicBezTo>
                <a:cubicBezTo>
                  <a:pt x="-53583" y="2333468"/>
                  <a:pt x="11616" y="2146839"/>
                  <a:pt x="155051" y="1799660"/>
                </a:cubicBezTo>
                <a:cubicBezTo>
                  <a:pt x="298486" y="1452481"/>
                  <a:pt x="579651" y="803762"/>
                  <a:pt x="893416" y="50385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igura a mano libera 13">
            <a:extLst>
              <a:ext uri="{FF2B5EF4-FFF2-40B4-BE49-F238E27FC236}">
                <a16:creationId xmlns:a16="http://schemas.microsoft.com/office/drawing/2014/main" id="{5A233744-DD3B-034E-815A-D6C2938B5433}"/>
              </a:ext>
            </a:extLst>
          </p:cNvPr>
          <p:cNvSpPr/>
          <p:nvPr userDrawn="1"/>
        </p:nvSpPr>
        <p:spPr>
          <a:xfrm>
            <a:off x="2266812" y="737350"/>
            <a:ext cx="4038739" cy="3594411"/>
          </a:xfrm>
          <a:custGeom>
            <a:avLst/>
            <a:gdLst>
              <a:gd name="connsiteX0" fmla="*/ 1253872 w 4038739"/>
              <a:gd name="connsiteY0" fmla="*/ 3301657 h 3594411"/>
              <a:gd name="connsiteX1" fmla="*/ 2843070 w 4038739"/>
              <a:gd name="connsiteY1" fmla="*/ 3551039 h 3594411"/>
              <a:gd name="connsiteX2" fmla="*/ 3918835 w 4038739"/>
              <a:gd name="connsiteY2" fmla="*/ 2617080 h 3594411"/>
              <a:gd name="connsiteX3" fmla="*/ 3928615 w 4038739"/>
              <a:gd name="connsiteY3" fmla="*/ 1419069 h 3594411"/>
              <a:gd name="connsiteX4" fmla="*/ 3170690 w 4038739"/>
              <a:gd name="connsiteY4" fmla="*/ 744271 h 3594411"/>
              <a:gd name="connsiteX5" fmla="*/ 2432324 w 4038739"/>
              <a:gd name="connsiteY5" fmla="*/ 509559 h 3594411"/>
              <a:gd name="connsiteX6" fmla="*/ 1918891 w 4038739"/>
              <a:gd name="connsiteY6" fmla="*/ 98813 h 3594411"/>
              <a:gd name="connsiteX7" fmla="*/ 1537483 w 4038739"/>
              <a:gd name="connsiteY7" fmla="*/ 1016 h 3594411"/>
              <a:gd name="connsiteX8" fmla="*/ 1043609 w 4038739"/>
              <a:gd name="connsiteY8" fmla="*/ 64584 h 3594411"/>
              <a:gd name="connsiteX9" fmla="*/ 530176 w 4038739"/>
              <a:gd name="connsiteY9" fmla="*/ 309076 h 3594411"/>
              <a:gd name="connsiteX10" fmla="*/ 168328 w 4038739"/>
              <a:gd name="connsiteY10" fmla="*/ 700263 h 3594411"/>
              <a:gd name="connsiteX11" fmla="*/ 6963 w 4038739"/>
              <a:gd name="connsiteY11" fmla="*/ 1326162 h 3594411"/>
              <a:gd name="connsiteX12" fmla="*/ 383481 w 4038739"/>
              <a:gd name="connsiteY12" fmla="*/ 1829816 h 3594411"/>
              <a:gd name="connsiteX13" fmla="*/ 1004491 w 4038739"/>
              <a:gd name="connsiteY13" fmla="*/ 2093867 h 3594411"/>
              <a:gd name="connsiteX14" fmla="*/ 1253872 w 4038739"/>
              <a:gd name="connsiteY14" fmla="*/ 3301657 h 3594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38739" h="3594411">
                <a:moveTo>
                  <a:pt x="1253872" y="3301657"/>
                </a:moveTo>
                <a:cubicBezTo>
                  <a:pt x="1560302" y="3544519"/>
                  <a:pt x="2398910" y="3665135"/>
                  <a:pt x="2843070" y="3551039"/>
                </a:cubicBezTo>
                <a:cubicBezTo>
                  <a:pt x="3287230" y="3436943"/>
                  <a:pt x="3737911" y="2972408"/>
                  <a:pt x="3918835" y="2617080"/>
                </a:cubicBezTo>
                <a:cubicBezTo>
                  <a:pt x="4099759" y="2261752"/>
                  <a:pt x="4053306" y="1731204"/>
                  <a:pt x="3928615" y="1419069"/>
                </a:cubicBezTo>
                <a:cubicBezTo>
                  <a:pt x="3803924" y="1106934"/>
                  <a:pt x="3420072" y="895856"/>
                  <a:pt x="3170690" y="744271"/>
                </a:cubicBezTo>
                <a:cubicBezTo>
                  <a:pt x="2921308" y="592686"/>
                  <a:pt x="2640957" y="617135"/>
                  <a:pt x="2432324" y="509559"/>
                </a:cubicBezTo>
                <a:cubicBezTo>
                  <a:pt x="2223691" y="401983"/>
                  <a:pt x="2068031" y="183570"/>
                  <a:pt x="1918891" y="98813"/>
                </a:cubicBezTo>
                <a:cubicBezTo>
                  <a:pt x="1769751" y="14056"/>
                  <a:pt x="1683363" y="6721"/>
                  <a:pt x="1537483" y="1016"/>
                </a:cubicBezTo>
                <a:cubicBezTo>
                  <a:pt x="1391603" y="-4689"/>
                  <a:pt x="1211494" y="13241"/>
                  <a:pt x="1043609" y="64584"/>
                </a:cubicBezTo>
                <a:cubicBezTo>
                  <a:pt x="875724" y="115927"/>
                  <a:pt x="676056" y="203130"/>
                  <a:pt x="530176" y="309076"/>
                </a:cubicBezTo>
                <a:cubicBezTo>
                  <a:pt x="384296" y="415022"/>
                  <a:pt x="255530" y="530749"/>
                  <a:pt x="168328" y="700263"/>
                </a:cubicBezTo>
                <a:cubicBezTo>
                  <a:pt x="81126" y="869777"/>
                  <a:pt x="-28896" y="1137903"/>
                  <a:pt x="6963" y="1326162"/>
                </a:cubicBezTo>
                <a:cubicBezTo>
                  <a:pt x="42822" y="1514421"/>
                  <a:pt x="217226" y="1701865"/>
                  <a:pt x="383481" y="1829816"/>
                </a:cubicBezTo>
                <a:cubicBezTo>
                  <a:pt x="549736" y="1957767"/>
                  <a:pt x="860241" y="1850190"/>
                  <a:pt x="1004491" y="2093867"/>
                </a:cubicBezTo>
                <a:cubicBezTo>
                  <a:pt x="1148741" y="2337544"/>
                  <a:pt x="947442" y="3058795"/>
                  <a:pt x="1253872" y="3301657"/>
                </a:cubicBez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5" name="Figura a mano libera 14">
            <a:extLst>
              <a:ext uri="{FF2B5EF4-FFF2-40B4-BE49-F238E27FC236}">
                <a16:creationId xmlns:a16="http://schemas.microsoft.com/office/drawing/2014/main" id="{EABB926F-E195-034A-9FC9-F1FC127C08DB}"/>
              </a:ext>
            </a:extLst>
          </p:cNvPr>
          <p:cNvSpPr/>
          <p:nvPr userDrawn="1"/>
        </p:nvSpPr>
        <p:spPr>
          <a:xfrm>
            <a:off x="2547197" y="2801598"/>
            <a:ext cx="429630" cy="610263"/>
          </a:xfrm>
          <a:custGeom>
            <a:avLst/>
            <a:gdLst>
              <a:gd name="connsiteX0" fmla="*/ 87491 w 457084"/>
              <a:gd name="connsiteY0" fmla="*/ 1033 h 585389"/>
              <a:gd name="connsiteX1" fmla="*/ 444449 w 457084"/>
              <a:gd name="connsiteY1" fmla="*/ 172178 h 585389"/>
              <a:gd name="connsiteX2" fmla="*/ 351542 w 457084"/>
              <a:gd name="connsiteY2" fmla="*/ 568255 h 585389"/>
              <a:gd name="connsiteX3" fmla="*/ 107050 w 457084"/>
              <a:gd name="connsiteY3" fmla="*/ 490017 h 585389"/>
              <a:gd name="connsiteX4" fmla="*/ 185287 w 457084"/>
              <a:gd name="connsiteY4" fmla="*/ 274864 h 585389"/>
              <a:gd name="connsiteX5" fmla="*/ 4363 w 457084"/>
              <a:gd name="connsiteY5" fmla="*/ 108610 h 585389"/>
              <a:gd name="connsiteX6" fmla="*/ 87491 w 457084"/>
              <a:gd name="connsiteY6" fmla="*/ 1033 h 585389"/>
              <a:gd name="connsiteX0" fmla="*/ 146988 w 449045"/>
              <a:gd name="connsiteY0" fmla="*/ 869 h 604785"/>
              <a:gd name="connsiteX1" fmla="*/ 440378 w 449045"/>
              <a:gd name="connsiteY1" fmla="*/ 191574 h 604785"/>
              <a:gd name="connsiteX2" fmla="*/ 347471 w 449045"/>
              <a:gd name="connsiteY2" fmla="*/ 587651 h 604785"/>
              <a:gd name="connsiteX3" fmla="*/ 102979 w 449045"/>
              <a:gd name="connsiteY3" fmla="*/ 509413 h 604785"/>
              <a:gd name="connsiteX4" fmla="*/ 181216 w 449045"/>
              <a:gd name="connsiteY4" fmla="*/ 294260 h 604785"/>
              <a:gd name="connsiteX5" fmla="*/ 292 w 449045"/>
              <a:gd name="connsiteY5" fmla="*/ 128006 h 604785"/>
              <a:gd name="connsiteX6" fmla="*/ 146988 w 449045"/>
              <a:gd name="connsiteY6" fmla="*/ 869 h 604785"/>
              <a:gd name="connsiteX0" fmla="*/ 117767 w 419824"/>
              <a:gd name="connsiteY0" fmla="*/ 280 h 604196"/>
              <a:gd name="connsiteX1" fmla="*/ 411157 w 419824"/>
              <a:gd name="connsiteY1" fmla="*/ 190985 h 604196"/>
              <a:gd name="connsiteX2" fmla="*/ 318250 w 419824"/>
              <a:gd name="connsiteY2" fmla="*/ 587062 h 604196"/>
              <a:gd name="connsiteX3" fmla="*/ 73758 w 419824"/>
              <a:gd name="connsiteY3" fmla="*/ 508824 h 604196"/>
              <a:gd name="connsiteX4" fmla="*/ 151995 w 419824"/>
              <a:gd name="connsiteY4" fmla="*/ 293671 h 604196"/>
              <a:gd name="connsiteX5" fmla="*/ 410 w 419824"/>
              <a:gd name="connsiteY5" fmla="*/ 151866 h 604196"/>
              <a:gd name="connsiteX6" fmla="*/ 117767 w 419824"/>
              <a:gd name="connsiteY6" fmla="*/ 280 h 604196"/>
              <a:gd name="connsiteX0" fmla="*/ 117767 w 429630"/>
              <a:gd name="connsiteY0" fmla="*/ 280 h 610263"/>
              <a:gd name="connsiteX1" fmla="*/ 411157 w 429630"/>
              <a:gd name="connsiteY1" fmla="*/ 190985 h 610263"/>
              <a:gd name="connsiteX2" fmla="*/ 318250 w 429630"/>
              <a:gd name="connsiteY2" fmla="*/ 587062 h 610263"/>
              <a:gd name="connsiteX3" fmla="*/ 73758 w 429630"/>
              <a:gd name="connsiteY3" fmla="*/ 508824 h 610263"/>
              <a:gd name="connsiteX4" fmla="*/ 151995 w 429630"/>
              <a:gd name="connsiteY4" fmla="*/ 293671 h 610263"/>
              <a:gd name="connsiteX5" fmla="*/ 410 w 429630"/>
              <a:gd name="connsiteY5" fmla="*/ 151866 h 610263"/>
              <a:gd name="connsiteX6" fmla="*/ 117767 w 429630"/>
              <a:gd name="connsiteY6" fmla="*/ 280 h 6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630" h="610263">
                <a:moveTo>
                  <a:pt x="117767" y="280"/>
                </a:moveTo>
                <a:cubicBezTo>
                  <a:pt x="186225" y="6800"/>
                  <a:pt x="377743" y="93188"/>
                  <a:pt x="411157" y="190985"/>
                </a:cubicBezTo>
                <a:cubicBezTo>
                  <a:pt x="444571" y="288782"/>
                  <a:pt x="442941" y="519419"/>
                  <a:pt x="318250" y="587062"/>
                </a:cubicBezTo>
                <a:cubicBezTo>
                  <a:pt x="193559" y="654705"/>
                  <a:pt x="101467" y="557722"/>
                  <a:pt x="73758" y="508824"/>
                </a:cubicBezTo>
                <a:cubicBezTo>
                  <a:pt x="46049" y="459926"/>
                  <a:pt x="169110" y="357239"/>
                  <a:pt x="151995" y="293671"/>
                </a:cubicBezTo>
                <a:cubicBezTo>
                  <a:pt x="134881" y="230103"/>
                  <a:pt x="6115" y="200764"/>
                  <a:pt x="410" y="151866"/>
                </a:cubicBezTo>
                <a:cubicBezTo>
                  <a:pt x="-5295" y="102968"/>
                  <a:pt x="49309" y="-6240"/>
                  <a:pt x="117767" y="280"/>
                </a:cubicBez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6" name="Figura a mano libera 15">
            <a:extLst>
              <a:ext uri="{FF2B5EF4-FFF2-40B4-BE49-F238E27FC236}">
                <a16:creationId xmlns:a16="http://schemas.microsoft.com/office/drawing/2014/main" id="{6B379C0C-BC12-FB44-957D-1EEE0783DD62}"/>
              </a:ext>
            </a:extLst>
          </p:cNvPr>
          <p:cNvSpPr/>
          <p:nvPr userDrawn="1"/>
        </p:nvSpPr>
        <p:spPr>
          <a:xfrm rot="15737219">
            <a:off x="5676538" y="1380961"/>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7" name="Immagine 16">
            <a:extLst>
              <a:ext uri="{FF2B5EF4-FFF2-40B4-BE49-F238E27FC236}">
                <a16:creationId xmlns:a16="http://schemas.microsoft.com/office/drawing/2014/main" id="{3A077FA0-577F-8F40-9B5C-22BB067C83B0}"/>
              </a:ext>
            </a:extLst>
          </p:cNvPr>
          <p:cNvPicPr>
            <a:picLocks noChangeAspect="1"/>
          </p:cNvPicPr>
          <p:nvPr userDrawn="1"/>
        </p:nvPicPr>
        <p:blipFill>
          <a:blip r:embed="rId2"/>
          <a:srcRect/>
          <a:stretch/>
        </p:blipFill>
        <p:spPr>
          <a:xfrm>
            <a:off x="4691867" y="990406"/>
            <a:ext cx="540000" cy="144782"/>
          </a:xfrm>
          <a:prstGeom prst="rect">
            <a:avLst/>
          </a:prstGeom>
        </p:spPr>
      </p:pic>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7" name="Segnaposto testo 2">
            <a:extLst>
              <a:ext uri="{FF2B5EF4-FFF2-40B4-BE49-F238E27FC236}">
                <a16:creationId xmlns:a16="http://schemas.microsoft.com/office/drawing/2014/main" id="{D93D08FA-C59A-1D4A-BFED-3E4ECDB95805}"/>
              </a:ext>
            </a:extLst>
          </p:cNvPr>
          <p:cNvSpPr>
            <a:spLocks noGrp="1"/>
          </p:cNvSpPr>
          <p:nvPr>
            <p:ph type="body" sz="quarter" idx="10" hasCustomPrompt="1"/>
          </p:nvPr>
        </p:nvSpPr>
        <p:spPr>
          <a:xfrm>
            <a:off x="3189739" y="2264776"/>
            <a:ext cx="2764522" cy="425450"/>
          </a:xfrm>
        </p:spPr>
        <p:txBody>
          <a:bodyPr>
            <a:noAutofit/>
          </a:bodyPr>
          <a:lstStyle>
            <a:lvl1pPr marL="0" indent="0" algn="ctr">
              <a:buNone/>
              <a:defRPr sz="2850" b="1">
                <a:solidFill>
                  <a:schemeClr val="bg1"/>
                </a:solidFill>
              </a:defRPr>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TITOLO SEZIONE</a:t>
            </a:r>
          </a:p>
        </p:txBody>
      </p:sp>
      <p:sp>
        <p:nvSpPr>
          <p:cNvPr id="11" name="CasellaDiTesto 10">
            <a:extLst>
              <a:ext uri="{FF2B5EF4-FFF2-40B4-BE49-F238E27FC236}">
                <a16:creationId xmlns:a16="http://schemas.microsoft.com/office/drawing/2014/main" id="{291C4EAB-DE65-8444-B66A-82307494EC9A}"/>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2963126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gital - Titolo sottosezione">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10" name="Titolo 1">
            <a:extLst>
              <a:ext uri="{FF2B5EF4-FFF2-40B4-BE49-F238E27FC236}">
                <a16:creationId xmlns:a16="http://schemas.microsoft.com/office/drawing/2014/main" id="{4D83679C-118C-0A40-8762-28A9936B0F23}"/>
              </a:ext>
            </a:extLst>
          </p:cNvPr>
          <p:cNvSpPr>
            <a:spLocks noGrp="1"/>
          </p:cNvSpPr>
          <p:nvPr>
            <p:ph type="title" hasCustomPrompt="1"/>
          </p:nvPr>
        </p:nvSpPr>
        <p:spPr>
          <a:xfrm>
            <a:off x="627680" y="3857440"/>
            <a:ext cx="3824843" cy="324489"/>
          </a:xfrm>
        </p:spPr>
        <p:txBody>
          <a:bodyPr lIns="0" tIns="0" rIns="0" bIns="0" anchor="ctr" anchorCtr="0">
            <a:noAutofit/>
          </a:bodyPr>
          <a:lstStyle>
            <a:lvl1pPr>
              <a:defRPr sz="2850" b="1">
                <a:latin typeface="+mn-lt"/>
              </a:defRPr>
            </a:lvl1pPr>
          </a:lstStyle>
          <a:p>
            <a:r>
              <a:rPr lang="it-IT" dirty="0"/>
              <a:t>TITOLO SOTTOSEZIONE</a:t>
            </a:r>
          </a:p>
        </p:txBody>
      </p:sp>
      <p:cxnSp>
        <p:nvCxnSpPr>
          <p:cNvPr id="11" name="Connettore 1 10">
            <a:extLst>
              <a:ext uri="{FF2B5EF4-FFF2-40B4-BE49-F238E27FC236}">
                <a16:creationId xmlns:a16="http://schemas.microsoft.com/office/drawing/2014/main" id="{14AA6948-E822-F646-A005-C1502A7D7A8B}"/>
              </a:ext>
            </a:extLst>
          </p:cNvPr>
          <p:cNvCxnSpPr>
            <a:cxnSpLocks/>
          </p:cNvCxnSpPr>
          <p:nvPr userDrawn="1"/>
        </p:nvCxnSpPr>
        <p:spPr>
          <a:xfrm>
            <a:off x="657744" y="4453176"/>
            <a:ext cx="1574504" cy="0"/>
          </a:xfrm>
          <a:prstGeom prst="line">
            <a:avLst/>
          </a:prstGeom>
          <a:ln w="44450" cap="rnd">
            <a:gradFill flip="none" rotWithShape="1">
              <a:gsLst>
                <a:gs pos="11000">
                  <a:srgbClr val="8E2CFD"/>
                </a:gs>
                <a:gs pos="100000">
                  <a:srgbClr val="F3537B"/>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6" name="Ovale 15">
            <a:extLst>
              <a:ext uri="{FF2B5EF4-FFF2-40B4-BE49-F238E27FC236}">
                <a16:creationId xmlns:a16="http://schemas.microsoft.com/office/drawing/2014/main" id="{A9718121-54B4-EF4E-AC4D-51A243066B94}"/>
              </a:ext>
            </a:extLst>
          </p:cNvPr>
          <p:cNvSpPr/>
          <p:nvPr userDrawn="1"/>
        </p:nvSpPr>
        <p:spPr>
          <a:xfrm>
            <a:off x="3761548" y="1369802"/>
            <a:ext cx="4434603" cy="1766637"/>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Segnaposto immagine 5">
            <a:extLst>
              <a:ext uri="{FF2B5EF4-FFF2-40B4-BE49-F238E27FC236}">
                <a16:creationId xmlns:a16="http://schemas.microsoft.com/office/drawing/2014/main" id="{E9E0739B-78C1-A84F-AE98-C35A6839C247}"/>
              </a:ext>
            </a:extLst>
          </p:cNvPr>
          <p:cNvSpPr>
            <a:spLocks noGrp="1"/>
          </p:cNvSpPr>
          <p:nvPr>
            <p:ph type="pic" sz="quarter" idx="10" hasCustomPrompt="1"/>
          </p:nvPr>
        </p:nvSpPr>
        <p:spPr>
          <a:xfrm rot="293173">
            <a:off x="3559825" y="-311882"/>
            <a:ext cx="5146837" cy="3363369"/>
          </a:xfrm>
          <a:prstGeom prst="chord">
            <a:avLst>
              <a:gd name="adj1" fmla="val 18579538"/>
              <a:gd name="adj2" fmla="val 12892857"/>
            </a:avLst>
          </a:prstGeom>
          <a:solidFill>
            <a:schemeClr val="accent3">
              <a:lumMod val="20000"/>
              <a:lumOff val="80000"/>
            </a:schemeClr>
          </a:solidFill>
        </p:spPr>
        <p:txBody>
          <a:bodyPr>
            <a:normAutofit/>
          </a:bodyPr>
          <a:lstStyle>
            <a:lvl1pPr marL="0" indent="0">
              <a:buNone/>
              <a:defRPr sz="1600">
                <a:latin typeface="+mj-lt"/>
              </a:defRPr>
            </a:lvl1pPr>
          </a:lstStyle>
          <a:p>
            <a:r>
              <a:rPr lang="it-IT" dirty="0"/>
              <a:t>Inserisci Immagine</a:t>
            </a:r>
          </a:p>
        </p:txBody>
      </p:sp>
      <p:sp>
        <p:nvSpPr>
          <p:cNvPr id="22" name="CasellaDiTesto 21">
            <a:extLst>
              <a:ext uri="{FF2B5EF4-FFF2-40B4-BE49-F238E27FC236}">
                <a16:creationId xmlns:a16="http://schemas.microsoft.com/office/drawing/2014/main" id="{BA94B8F4-1F9A-1149-94D0-55F08605468E}"/>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26" name="Figura a mano libera 25">
            <a:extLst>
              <a:ext uri="{FF2B5EF4-FFF2-40B4-BE49-F238E27FC236}">
                <a16:creationId xmlns:a16="http://schemas.microsoft.com/office/drawing/2014/main" id="{AB666B70-CDF3-9349-AF70-D78FEF97BA6F}"/>
              </a:ext>
            </a:extLst>
          </p:cNvPr>
          <p:cNvSpPr/>
          <p:nvPr userDrawn="1"/>
        </p:nvSpPr>
        <p:spPr>
          <a:xfrm rot="1874042">
            <a:off x="-13882" y="898"/>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5" name="Figura a mano libera 24">
            <a:extLst>
              <a:ext uri="{FF2B5EF4-FFF2-40B4-BE49-F238E27FC236}">
                <a16:creationId xmlns:a16="http://schemas.microsoft.com/office/drawing/2014/main" id="{1DA866FE-9856-B34B-8D31-F1E27B5B2012}"/>
              </a:ext>
            </a:extLst>
          </p:cNvPr>
          <p:cNvSpPr/>
          <p:nvPr userDrawn="1"/>
        </p:nvSpPr>
        <p:spPr>
          <a:xfrm rot="1114281">
            <a:off x="-316920" y="-119103"/>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9" name="Figura a mano libera 28">
            <a:extLst>
              <a:ext uri="{FF2B5EF4-FFF2-40B4-BE49-F238E27FC236}">
                <a16:creationId xmlns:a16="http://schemas.microsoft.com/office/drawing/2014/main" id="{ECDEC0D2-E0E7-1A42-AB5E-440DF5434634}"/>
              </a:ext>
            </a:extLst>
          </p:cNvPr>
          <p:cNvSpPr/>
          <p:nvPr userDrawn="1"/>
        </p:nvSpPr>
        <p:spPr>
          <a:xfrm rot="12674042">
            <a:off x="7936030" y="3274887"/>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30" name="Figura a mano libera 29">
            <a:extLst>
              <a:ext uri="{FF2B5EF4-FFF2-40B4-BE49-F238E27FC236}">
                <a16:creationId xmlns:a16="http://schemas.microsoft.com/office/drawing/2014/main" id="{8EF3D7D5-C41F-BA43-86C6-79262CAF233D}"/>
              </a:ext>
            </a:extLst>
          </p:cNvPr>
          <p:cNvSpPr/>
          <p:nvPr userDrawn="1"/>
        </p:nvSpPr>
        <p:spPr>
          <a:xfrm rot="11914281">
            <a:off x="8162244" y="2931276"/>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FF621D"/>
              </a:gs>
              <a:gs pos="64000">
                <a:srgbClr val="CD25A0"/>
              </a:gs>
              <a:gs pos="99000">
                <a:srgbClr val="AD1FD4"/>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2406381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gital - Slide tes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F2D3D11B-7D87-6F48-9EF0-60A8FDBFAC6B}"/>
              </a:ext>
            </a:extLst>
          </p:cNvPr>
          <p:cNvSpPr/>
          <p:nvPr userDrawn="1"/>
        </p:nvSpPr>
        <p:spPr>
          <a:xfrm>
            <a:off x="0" y="0"/>
            <a:ext cx="9144000" cy="5143500"/>
          </a:xfrm>
          <a:prstGeom prst="rect">
            <a:avLst/>
          </a:prstGeom>
          <a:gradFill flip="none" rotWithShape="1">
            <a:gsLst>
              <a:gs pos="0">
                <a:srgbClr val="FF621D"/>
              </a:gs>
              <a:gs pos="53000">
                <a:srgbClr val="B81BC9"/>
              </a:gs>
              <a:gs pos="100000">
                <a:srgbClr val="8B2BF7"/>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id="{39EF960A-6618-E949-BB43-EF9538AFBC9A}"/>
              </a:ext>
            </a:extLst>
          </p:cNvPr>
          <p:cNvPicPr>
            <a:picLocks noChangeAspect="1"/>
          </p:cNvPicPr>
          <p:nvPr userDrawn="1"/>
        </p:nvPicPr>
        <p:blipFill>
          <a:blip r:embed="rId2"/>
          <a:srcRect/>
          <a:stretch/>
        </p:blipFill>
        <p:spPr>
          <a:xfrm>
            <a:off x="8316000" y="71999"/>
            <a:ext cx="540000" cy="144782"/>
          </a:xfrm>
          <a:prstGeom prst="rect">
            <a:avLst/>
          </a:prstGeom>
        </p:spPr>
      </p:pic>
      <p:sp>
        <p:nvSpPr>
          <p:cNvPr id="2" name="Figura a mano libera 1">
            <a:extLst>
              <a:ext uri="{FF2B5EF4-FFF2-40B4-BE49-F238E27FC236}">
                <a16:creationId xmlns:a16="http://schemas.microsoft.com/office/drawing/2014/main" id="{0D14CEF8-691D-394C-A80C-B3FA8EE70585}"/>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F294CD01-3E0B-1B46-B076-96C49D681630}"/>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Slide Number Placeholder 5">
            <a:extLst>
              <a:ext uri="{FF2B5EF4-FFF2-40B4-BE49-F238E27FC236}">
                <a16:creationId xmlns:a16="http://schemas.microsoft.com/office/drawing/2014/main" id="{449090AF-883B-5744-AF8B-5D2AB01F941D}"/>
              </a:ext>
            </a:extLst>
          </p:cNvPr>
          <p:cNvSpPr>
            <a:spLocks noGrp="1"/>
          </p:cNvSpPr>
          <p:nvPr>
            <p:ph type="sldNum" sz="quarter" idx="12"/>
          </p:nvPr>
        </p:nvSpPr>
        <p:spPr>
          <a:xfrm>
            <a:off x="7141778"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5" name="Segnaposto testo 8">
            <a:extLst>
              <a:ext uri="{FF2B5EF4-FFF2-40B4-BE49-F238E27FC236}">
                <a16:creationId xmlns:a16="http://schemas.microsoft.com/office/drawing/2014/main" id="{021DC020-E28B-834A-B13C-E7111541135A}"/>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esto 2">
            <a:extLst>
              <a:ext uri="{FF2B5EF4-FFF2-40B4-BE49-F238E27FC236}">
                <a16:creationId xmlns:a16="http://schemas.microsoft.com/office/drawing/2014/main" id="{2D2C4D09-2B9A-3D41-BC95-8D23D76247D6}"/>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94E3384E-5934-7C4E-BB6D-FE0D54966EF4}"/>
              </a:ext>
            </a:extLst>
          </p:cNvPr>
          <p:cNvSpPr>
            <a:spLocks noGrp="1"/>
          </p:cNvSpPr>
          <p:nvPr>
            <p:ph type="body" sz="quarter" idx="14"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Figura a mano libera 19">
            <a:extLst>
              <a:ext uri="{FF2B5EF4-FFF2-40B4-BE49-F238E27FC236}">
                <a16:creationId xmlns:a16="http://schemas.microsoft.com/office/drawing/2014/main" id="{A51AAEB9-A857-5C4E-8B3E-0ADBAEF081BD}"/>
              </a:ext>
            </a:extLst>
          </p:cNvPr>
          <p:cNvSpPr/>
          <p:nvPr userDrawn="1"/>
        </p:nvSpPr>
        <p:spPr>
          <a:xfrm>
            <a:off x="5192400" y="15924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id="{FE86CC79-B50A-C646-9A2B-286DFA71E1D3}"/>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6297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gital - Slide testo full">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F2D3D11B-7D87-6F48-9EF0-60A8FDBFAC6B}"/>
              </a:ext>
            </a:extLst>
          </p:cNvPr>
          <p:cNvSpPr/>
          <p:nvPr userDrawn="1"/>
        </p:nvSpPr>
        <p:spPr>
          <a:xfrm>
            <a:off x="0" y="0"/>
            <a:ext cx="9144000" cy="5143500"/>
          </a:xfrm>
          <a:prstGeom prst="rect">
            <a:avLst/>
          </a:prstGeom>
          <a:gradFill flip="none" rotWithShape="1">
            <a:gsLst>
              <a:gs pos="0">
                <a:srgbClr val="FF621D"/>
              </a:gs>
              <a:gs pos="53000">
                <a:srgbClr val="B81BC9"/>
              </a:gs>
              <a:gs pos="100000">
                <a:srgbClr val="8B2BF7"/>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id="{39EF960A-6618-E949-BB43-EF9538AFBC9A}"/>
              </a:ext>
            </a:extLst>
          </p:cNvPr>
          <p:cNvPicPr>
            <a:picLocks noChangeAspect="1"/>
          </p:cNvPicPr>
          <p:nvPr userDrawn="1"/>
        </p:nvPicPr>
        <p:blipFill>
          <a:blip r:embed="rId2"/>
          <a:srcRect/>
          <a:stretch/>
        </p:blipFill>
        <p:spPr>
          <a:xfrm>
            <a:off x="8316000" y="71999"/>
            <a:ext cx="540000" cy="144782"/>
          </a:xfrm>
          <a:prstGeom prst="rect">
            <a:avLst/>
          </a:prstGeom>
        </p:spPr>
      </p:pic>
      <p:sp>
        <p:nvSpPr>
          <p:cNvPr id="2" name="Figura a mano libera 1">
            <a:extLst>
              <a:ext uri="{FF2B5EF4-FFF2-40B4-BE49-F238E27FC236}">
                <a16:creationId xmlns:a16="http://schemas.microsoft.com/office/drawing/2014/main" id="{0D14CEF8-691D-394C-A80C-B3FA8EE70585}"/>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F294CD01-3E0B-1B46-B076-96C49D681630}"/>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Slide Number Placeholder 5">
            <a:extLst>
              <a:ext uri="{FF2B5EF4-FFF2-40B4-BE49-F238E27FC236}">
                <a16:creationId xmlns:a16="http://schemas.microsoft.com/office/drawing/2014/main" id="{449090AF-883B-5744-AF8B-5D2AB01F941D}"/>
              </a:ext>
            </a:extLst>
          </p:cNvPr>
          <p:cNvSpPr>
            <a:spLocks noGrp="1"/>
          </p:cNvSpPr>
          <p:nvPr>
            <p:ph type="sldNum" sz="quarter" idx="12"/>
          </p:nvPr>
        </p:nvSpPr>
        <p:spPr>
          <a:xfrm>
            <a:off x="7141778"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5" name="Segnaposto testo 8">
            <a:extLst>
              <a:ext uri="{FF2B5EF4-FFF2-40B4-BE49-F238E27FC236}">
                <a16:creationId xmlns:a16="http://schemas.microsoft.com/office/drawing/2014/main" id="{021DC020-E28B-834A-B13C-E7111541135A}"/>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8" name="Segnaposto testo 2">
            <a:extLst>
              <a:ext uri="{FF2B5EF4-FFF2-40B4-BE49-F238E27FC236}">
                <a16:creationId xmlns:a16="http://schemas.microsoft.com/office/drawing/2014/main" id="{5863334B-5CAD-CB4E-B5EB-EE575A90D511}"/>
              </a:ext>
            </a:extLst>
          </p:cNvPr>
          <p:cNvSpPr>
            <a:spLocks noGrp="1"/>
          </p:cNvSpPr>
          <p:nvPr>
            <p:ph type="body" sz="quarter" idx="13" hasCustomPrompt="1"/>
          </p:nvPr>
        </p:nvSpPr>
        <p:spPr>
          <a:xfrm>
            <a:off x="576000" y="952117"/>
            <a:ext cx="7975772"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9" name="Segnaposto testo 2">
            <a:extLst>
              <a:ext uri="{FF2B5EF4-FFF2-40B4-BE49-F238E27FC236}">
                <a16:creationId xmlns:a16="http://schemas.microsoft.com/office/drawing/2014/main" id="{ED932648-3D67-724E-9F55-ACAF8C1E1814}"/>
              </a:ext>
            </a:extLst>
          </p:cNvPr>
          <p:cNvSpPr>
            <a:spLocks noGrp="1"/>
          </p:cNvSpPr>
          <p:nvPr>
            <p:ph type="body" sz="quarter" idx="14" hasCustomPrompt="1"/>
          </p:nvPr>
        </p:nvSpPr>
        <p:spPr>
          <a:xfrm>
            <a:off x="576000" y="576000"/>
            <a:ext cx="7975772"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B0680C8C-D76F-8441-8085-123E83A8C112}"/>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3421604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gital - 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984DF41E-B2FA-0D4C-A13B-6FA22EAFB043}"/>
              </a:ext>
            </a:extLst>
          </p:cNvPr>
          <p:cNvSpPr/>
          <p:nvPr userDrawn="1"/>
        </p:nvSpPr>
        <p:spPr>
          <a:xfrm>
            <a:off x="0" y="0"/>
            <a:ext cx="9144000" cy="5143500"/>
          </a:xfrm>
          <a:prstGeom prst="rect">
            <a:avLst/>
          </a:prstGeom>
          <a:gradFill flip="none" rotWithShape="1">
            <a:gsLst>
              <a:gs pos="0">
                <a:srgbClr val="FF621D"/>
              </a:gs>
              <a:gs pos="53000">
                <a:srgbClr val="B81BC9"/>
              </a:gs>
              <a:gs pos="100000">
                <a:srgbClr val="8B2BF7"/>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0EE242C0-7E19-BE46-9DC4-FC687A6EE920}"/>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FE07A303-EE02-584B-929F-473B7478107D}"/>
              </a:ext>
            </a:extLst>
          </p:cNvPr>
          <p:cNvPicPr>
            <a:picLocks noChangeAspect="1"/>
          </p:cNvPicPr>
          <p:nvPr userDrawn="1"/>
        </p:nvPicPr>
        <p:blipFill>
          <a:blip r:embed="rId2"/>
          <a:srcRect/>
          <a:stretch/>
        </p:blipFill>
        <p:spPr>
          <a:xfrm>
            <a:off x="8316000" y="71999"/>
            <a:ext cx="540000" cy="144782"/>
          </a:xfrm>
          <a:prstGeom prst="rect">
            <a:avLst/>
          </a:prstGeom>
        </p:spPr>
      </p:pic>
      <p:sp>
        <p:nvSpPr>
          <p:cNvPr id="22" name="Slide Number Placeholder 5">
            <a:extLst>
              <a:ext uri="{FF2B5EF4-FFF2-40B4-BE49-F238E27FC236}">
                <a16:creationId xmlns:a16="http://schemas.microsoft.com/office/drawing/2014/main" id="{7EF2CF24-AB3A-4D4B-823F-7A4B89D966FB}"/>
              </a:ext>
            </a:extLst>
          </p:cNvPr>
          <p:cNvSpPr>
            <a:spLocks noGrp="1"/>
          </p:cNvSpPr>
          <p:nvPr>
            <p:ph type="sldNum" sz="quarter" idx="12"/>
          </p:nvPr>
        </p:nvSpPr>
        <p:spPr>
          <a:xfrm>
            <a:off x="7086600" y="4858719"/>
            <a:ext cx="2057400" cy="284780"/>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3" name="Segnaposto testo 8">
            <a:extLst>
              <a:ext uri="{FF2B5EF4-FFF2-40B4-BE49-F238E27FC236}">
                <a16:creationId xmlns:a16="http://schemas.microsoft.com/office/drawing/2014/main" id="{28C098D4-F27A-224E-8007-00E83B2CF6A9}"/>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5" name="Segnaposto tabella 18">
            <a:extLst>
              <a:ext uri="{FF2B5EF4-FFF2-40B4-BE49-F238E27FC236}">
                <a16:creationId xmlns:a16="http://schemas.microsoft.com/office/drawing/2014/main" id="{D3EBECF5-2A39-F343-AF8A-AD774E901052}"/>
              </a:ext>
            </a:extLst>
          </p:cNvPr>
          <p:cNvSpPr>
            <a:spLocks noGrp="1"/>
          </p:cNvSpPr>
          <p:nvPr>
            <p:ph type="tbl" sz="quarter" idx="14" hasCustomPrompt="1"/>
          </p:nvPr>
        </p:nvSpPr>
        <p:spPr>
          <a:xfrm>
            <a:off x="5136363" y="952117"/>
            <a:ext cx="3449637" cy="3344451"/>
          </a:xfrm>
        </p:spPr>
        <p:txBody>
          <a:bodyPr/>
          <a:lstStyle>
            <a:lvl1pPr marL="0" indent="0">
              <a:buNone/>
              <a:defRPr>
                <a:latin typeface="+mj-lt"/>
              </a:defRPr>
            </a:lvl1pPr>
          </a:lstStyle>
          <a:p>
            <a:r>
              <a:rPr lang="it-IT" dirty="0">
                <a:latin typeface="+mj-lt"/>
              </a:rPr>
              <a:t>Tabella</a:t>
            </a:r>
            <a:endParaRPr lang="it-IT" dirty="0"/>
          </a:p>
        </p:txBody>
      </p:sp>
      <p:sp>
        <p:nvSpPr>
          <p:cNvPr id="16" name="Segnaposto testo 2">
            <a:extLst>
              <a:ext uri="{FF2B5EF4-FFF2-40B4-BE49-F238E27FC236}">
                <a16:creationId xmlns:a16="http://schemas.microsoft.com/office/drawing/2014/main" id="{AB36415C-032E-9D46-8C43-0CCEE4A45E9B}"/>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2DEB302A-3087-2845-9003-33B2D3486359}"/>
              </a:ext>
            </a:extLst>
          </p:cNvPr>
          <p:cNvSpPr>
            <a:spLocks noGrp="1"/>
          </p:cNvSpPr>
          <p:nvPr>
            <p:ph type="body" sz="quarter" idx="15"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8" name="CasellaDiTesto 17">
            <a:extLst>
              <a:ext uri="{FF2B5EF4-FFF2-40B4-BE49-F238E27FC236}">
                <a16:creationId xmlns:a16="http://schemas.microsoft.com/office/drawing/2014/main" id="{D8AAAD21-6B22-B440-887B-794BE62BFEE3}"/>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33393159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stribuzione - Copertina">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BF4536E8-78F8-2646-8EF7-A39F52F065D2}"/>
              </a:ext>
            </a:extLst>
          </p:cNvPr>
          <p:cNvSpPr>
            <a:spLocks/>
          </p:cNvSpPr>
          <p:nvPr userDrawn="1"/>
        </p:nvSpPr>
        <p:spPr>
          <a:xfrm>
            <a:off x="288000" y="288000"/>
            <a:ext cx="8568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Titolo 1">
            <a:extLst>
              <a:ext uri="{FF2B5EF4-FFF2-40B4-BE49-F238E27FC236}">
                <a16:creationId xmlns:a16="http://schemas.microsoft.com/office/drawing/2014/main" id="{E6E531BA-002E-6E4C-8A0F-B16308763935}"/>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8" name="Segnaposto testo 8">
            <a:extLst>
              <a:ext uri="{FF2B5EF4-FFF2-40B4-BE49-F238E27FC236}">
                <a16:creationId xmlns:a16="http://schemas.microsoft.com/office/drawing/2014/main" id="{307CDB98-59E6-6F4A-9B4E-DF2BC87B2F10}"/>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11" name="Connettore 1 10">
            <a:extLst>
              <a:ext uri="{FF2B5EF4-FFF2-40B4-BE49-F238E27FC236}">
                <a16:creationId xmlns:a16="http://schemas.microsoft.com/office/drawing/2014/main" id="{6B0D1B14-3005-844F-B955-7F3D3D72E909}"/>
              </a:ext>
            </a:extLst>
          </p:cNvPr>
          <p:cNvCxnSpPr>
            <a:cxnSpLocks/>
          </p:cNvCxnSpPr>
          <p:nvPr userDrawn="1"/>
        </p:nvCxnSpPr>
        <p:spPr>
          <a:xfrm>
            <a:off x="4595270" y="3893669"/>
            <a:ext cx="1574504" cy="0"/>
          </a:xfrm>
          <a:prstGeom prst="line">
            <a:avLst/>
          </a:prstGeom>
          <a:ln w="44450" cap="rnd">
            <a:gradFill flip="none" rotWithShape="1">
              <a:gsLst>
                <a:gs pos="11000">
                  <a:srgbClr val="8D2FF8"/>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7" name="Figura a mano libera 16">
            <a:extLst>
              <a:ext uri="{FF2B5EF4-FFF2-40B4-BE49-F238E27FC236}">
                <a16:creationId xmlns:a16="http://schemas.microsoft.com/office/drawing/2014/main" id="{8890DED6-E635-6A49-A86C-AD6BA337FB24}"/>
              </a:ext>
            </a:extLst>
          </p:cNvPr>
          <p:cNvSpPr/>
          <p:nvPr userDrawn="1"/>
        </p:nvSpPr>
        <p:spPr>
          <a:xfrm rot="15239336">
            <a:off x="-171491" y="8523"/>
            <a:ext cx="1688312" cy="1353351"/>
          </a:xfrm>
          <a:custGeom>
            <a:avLst/>
            <a:gdLst>
              <a:gd name="connsiteX0" fmla="*/ 1688312 w 1688312"/>
              <a:gd name="connsiteY0" fmla="*/ 219099 h 1353351"/>
              <a:gd name="connsiteX1" fmla="*/ 1362833 w 1688312"/>
              <a:gd name="connsiteY1" fmla="*/ 1353351 h 1353351"/>
              <a:gd name="connsiteX2" fmla="*/ 1351502 w 1688312"/>
              <a:gd name="connsiteY2" fmla="*/ 1349203 h 1353351"/>
              <a:gd name="connsiteX3" fmla="*/ 1067039 w 1688312"/>
              <a:gd name="connsiteY3" fmla="*/ 1280616 h 1353351"/>
              <a:gd name="connsiteX4" fmla="*/ 267359 w 1688312"/>
              <a:gd name="connsiteY4" fmla="*/ 1171645 h 1353351"/>
              <a:gd name="connsiteX5" fmla="*/ 150311 w 1688312"/>
              <a:gd name="connsiteY5" fmla="*/ 171965 h 1353351"/>
              <a:gd name="connsiteX6" fmla="*/ 900682 w 1688312"/>
              <a:gd name="connsiteY6" fmla="*/ 2795 h 1353351"/>
              <a:gd name="connsiteX7" fmla="*/ 924781 w 1688312"/>
              <a:gd name="connsiteY7" fmla="*/ 0 h 135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8312" h="1353351">
                <a:moveTo>
                  <a:pt x="1688312" y="219099"/>
                </a:moveTo>
                <a:lnTo>
                  <a:pt x="1362833" y="1353351"/>
                </a:lnTo>
                <a:lnTo>
                  <a:pt x="1351502" y="1349203"/>
                </a:lnTo>
                <a:cubicBezTo>
                  <a:pt x="1249628" y="1311856"/>
                  <a:pt x="1153794" y="1280616"/>
                  <a:pt x="1067039" y="1280616"/>
                </a:cubicBezTo>
                <a:cubicBezTo>
                  <a:pt x="720017" y="1280616"/>
                  <a:pt x="420148" y="1356420"/>
                  <a:pt x="267359" y="1171645"/>
                </a:cubicBezTo>
                <a:cubicBezTo>
                  <a:pt x="114572" y="986870"/>
                  <a:pt x="-179766" y="374112"/>
                  <a:pt x="150311" y="171965"/>
                </a:cubicBezTo>
                <a:cubicBezTo>
                  <a:pt x="286868" y="103489"/>
                  <a:pt x="575597" y="44651"/>
                  <a:pt x="900682" y="2795"/>
                </a:cubicBezTo>
                <a:lnTo>
                  <a:pt x="924781" y="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8" name="Figura a mano libera 17">
            <a:extLst>
              <a:ext uri="{FF2B5EF4-FFF2-40B4-BE49-F238E27FC236}">
                <a16:creationId xmlns:a16="http://schemas.microsoft.com/office/drawing/2014/main" id="{4396FA88-31EC-B04B-A2C0-553BEF8F4677}"/>
              </a:ext>
            </a:extLst>
          </p:cNvPr>
          <p:cNvSpPr/>
          <p:nvPr userDrawn="1"/>
        </p:nvSpPr>
        <p:spPr>
          <a:xfrm>
            <a:off x="0" y="0"/>
            <a:ext cx="2115899" cy="1340972"/>
          </a:xfrm>
          <a:custGeom>
            <a:avLst/>
            <a:gdLst>
              <a:gd name="connsiteX0" fmla="*/ 0 w 2115899"/>
              <a:gd name="connsiteY0" fmla="*/ 0 h 1340972"/>
              <a:gd name="connsiteX1" fmla="*/ 1985200 w 2115899"/>
              <a:gd name="connsiteY1" fmla="*/ 0 h 1340972"/>
              <a:gd name="connsiteX2" fmla="*/ 1985450 w 2115899"/>
              <a:gd name="connsiteY2" fmla="*/ 236 h 1340972"/>
              <a:gd name="connsiteX3" fmla="*/ 1854286 w 2115899"/>
              <a:gd name="connsiteY3" fmla="*/ 1038931 h 1340972"/>
              <a:gd name="connsiteX4" fmla="*/ 571832 w 2115899"/>
              <a:gd name="connsiteY4" fmla="*/ 1147901 h 1340972"/>
              <a:gd name="connsiteX5" fmla="*/ 819 w 2115899"/>
              <a:gd name="connsiteY5" fmla="*/ 1154609 h 1340972"/>
              <a:gd name="connsiteX6" fmla="*/ 0 w 2115899"/>
              <a:gd name="connsiteY6" fmla="*/ 1154416 h 134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899" h="1340972">
                <a:moveTo>
                  <a:pt x="0" y="0"/>
                </a:moveTo>
                <a:lnTo>
                  <a:pt x="1985200" y="0"/>
                </a:lnTo>
                <a:lnTo>
                  <a:pt x="1985450" y="236"/>
                </a:lnTo>
                <a:cubicBezTo>
                  <a:pt x="2169455" y="222099"/>
                  <a:pt x="2186659" y="582323"/>
                  <a:pt x="1854286" y="1038931"/>
                </a:cubicBezTo>
                <a:cubicBezTo>
                  <a:pt x="1411123" y="1647742"/>
                  <a:pt x="918854" y="1147901"/>
                  <a:pt x="571832" y="1147901"/>
                </a:cubicBezTo>
                <a:cubicBezTo>
                  <a:pt x="354943" y="1147901"/>
                  <a:pt x="156474" y="1177512"/>
                  <a:pt x="819" y="1154609"/>
                </a:cubicBezTo>
                <a:lnTo>
                  <a:pt x="0" y="1154416"/>
                </a:ln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pic>
        <p:nvPicPr>
          <p:cNvPr id="19" name="Immagine 18">
            <a:extLst>
              <a:ext uri="{FF2B5EF4-FFF2-40B4-BE49-F238E27FC236}">
                <a16:creationId xmlns:a16="http://schemas.microsoft.com/office/drawing/2014/main" id="{A86AC5F3-7C1A-C54C-85AD-6D02145BF8EE}"/>
              </a:ext>
            </a:extLst>
          </p:cNvPr>
          <p:cNvPicPr>
            <a:picLocks noChangeAspect="1"/>
          </p:cNvPicPr>
          <p:nvPr userDrawn="1"/>
        </p:nvPicPr>
        <p:blipFill>
          <a:blip r:embed="rId2"/>
          <a:srcRect/>
          <a:stretch/>
        </p:blipFill>
        <p:spPr>
          <a:xfrm>
            <a:off x="367929" y="406686"/>
            <a:ext cx="1188000" cy="318521"/>
          </a:xfrm>
          <a:prstGeom prst="rect">
            <a:avLst/>
          </a:prstGeom>
        </p:spPr>
      </p:pic>
      <p:sp>
        <p:nvSpPr>
          <p:cNvPr id="20" name="CasellaDiTesto 19">
            <a:extLst>
              <a:ext uri="{FF2B5EF4-FFF2-40B4-BE49-F238E27FC236}">
                <a16:creationId xmlns:a16="http://schemas.microsoft.com/office/drawing/2014/main" id="{5E99870F-2100-2B48-958F-C2B96DA262E3}"/>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41209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tribuzione - Intro">
    <p:spTree>
      <p:nvGrpSpPr>
        <p:cNvPr id="1" name=""/>
        <p:cNvGrpSpPr/>
        <p:nvPr/>
      </p:nvGrpSpPr>
      <p:grpSpPr>
        <a:xfrm>
          <a:off x="0" y="0"/>
          <a:ext cx="0" cy="0"/>
          <a:chOff x="0" y="0"/>
          <a:chExt cx="0" cy="0"/>
        </a:xfrm>
      </p:grpSpPr>
      <p:sp>
        <p:nvSpPr>
          <p:cNvPr id="5" name="Segnaposto immagine 2">
            <a:extLst>
              <a:ext uri="{FF2B5EF4-FFF2-40B4-BE49-F238E27FC236}">
                <a16:creationId xmlns:a16="http://schemas.microsoft.com/office/drawing/2014/main" id="{EF4D7A90-CF09-A445-BCFE-CC497E58085F}"/>
              </a:ext>
            </a:extLst>
          </p:cNvPr>
          <p:cNvSpPr>
            <a:spLocks noGrp="1"/>
          </p:cNvSpPr>
          <p:nvPr>
            <p:ph type="pic" sz="quarter" idx="10" hasCustomPrompt="1"/>
          </p:nvPr>
        </p:nvSpPr>
        <p:spPr>
          <a:xfrm>
            <a:off x="0" y="0"/>
            <a:ext cx="4572000" cy="5143500"/>
          </a:xfrm>
        </p:spPr>
        <p:txBody>
          <a:bodyPr/>
          <a:lstStyle>
            <a:lvl1pPr marL="0" indent="0">
              <a:buNone/>
              <a:defRPr sz="1600">
                <a:solidFill>
                  <a:schemeClr val="bg2">
                    <a:lumMod val="25000"/>
                  </a:schemeClr>
                </a:solidFill>
                <a:latin typeface="+mj-lt"/>
              </a:defRPr>
            </a:lvl1pPr>
          </a:lstStyle>
          <a:p>
            <a:pPr marL="0" marR="0" lvl="0" indent="0" algn="l" defTabSz="685783" rtl="0" eaLnBrk="1" fontAlgn="auto" latinLnBrk="0" hangingPunct="1">
              <a:lnSpc>
                <a:spcPct val="90000"/>
              </a:lnSpc>
              <a:spcBef>
                <a:spcPts val="751"/>
              </a:spcBef>
              <a:spcAft>
                <a:spcPts val="0"/>
              </a:spcAft>
              <a:buClrTx/>
              <a:buSzTx/>
              <a:buFont typeface="Arial" panose="020B0604020202020204" pitchFamily="34" charset="0"/>
              <a:buNone/>
              <a:tabLst/>
              <a:defRPr/>
            </a:pPr>
            <a:r>
              <a:rPr lang="it-IT" dirty="0"/>
              <a:t>Inserisci immagine</a:t>
            </a:r>
          </a:p>
          <a:p>
            <a:endParaRPr lang="it-IT" dirty="0"/>
          </a:p>
        </p:txBody>
      </p:sp>
      <p:sp>
        <p:nvSpPr>
          <p:cNvPr id="8" name="Segnaposto testo 2">
            <a:extLst>
              <a:ext uri="{FF2B5EF4-FFF2-40B4-BE49-F238E27FC236}">
                <a16:creationId xmlns:a16="http://schemas.microsoft.com/office/drawing/2014/main" id="{08393BBD-02DC-6243-A4D6-6F7914B06913}"/>
              </a:ext>
            </a:extLst>
          </p:cNvPr>
          <p:cNvSpPr>
            <a:spLocks noGrp="1"/>
          </p:cNvSpPr>
          <p:nvPr>
            <p:ph type="body" sz="quarter" idx="13" hasCustomPrompt="1"/>
          </p:nvPr>
        </p:nvSpPr>
        <p:spPr>
          <a:xfrm>
            <a:off x="5040000" y="900000"/>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1" name="CasellaDiTesto 10">
            <a:extLst>
              <a:ext uri="{FF2B5EF4-FFF2-40B4-BE49-F238E27FC236}">
                <a16:creationId xmlns:a16="http://schemas.microsoft.com/office/drawing/2014/main" id="{AC4450EB-FE8E-7042-B657-49BD316FAAF1}"/>
              </a:ext>
            </a:extLst>
          </p:cNvPr>
          <p:cNvSpPr txBox="1"/>
          <p:nvPr userDrawn="1"/>
        </p:nvSpPr>
        <p:spPr>
          <a:xfrm>
            <a:off x="4918502" y="4969977"/>
            <a:ext cx="2406173" cy="105745"/>
          </a:xfrm>
          <a:prstGeom prst="rect">
            <a:avLst/>
          </a:prstGeom>
          <a:noFill/>
        </p:spPr>
        <p:txBody>
          <a:bodyPr wrap="square" lIns="288000" tIns="0" rIns="0" bIns="0" rtlCol="0" anchor="ctr" anchorCtr="0">
            <a:noAutofit/>
          </a:bodyPr>
          <a:lstStyle/>
          <a:p>
            <a:pPr marL="3175" indent="0" algn="l">
              <a:tabLst/>
            </a:pPr>
            <a:r>
              <a:rPr lang="it-IT" sz="800" dirty="0">
                <a:solidFill>
                  <a:schemeClr val="bg1">
                    <a:lumMod val="50000"/>
                  </a:schemeClr>
                </a:solidFill>
                <a:latin typeface="+mj-lt"/>
              </a:rPr>
              <a:t>Documento riservato e strettamente confidenziale</a:t>
            </a:r>
          </a:p>
        </p:txBody>
      </p:sp>
      <p:sp>
        <p:nvSpPr>
          <p:cNvPr id="12" name="Ovale 11">
            <a:extLst>
              <a:ext uri="{FF2B5EF4-FFF2-40B4-BE49-F238E27FC236}">
                <a16:creationId xmlns:a16="http://schemas.microsoft.com/office/drawing/2014/main" id="{F833983B-8C95-DC48-873E-F0A09B2337B0}"/>
              </a:ext>
            </a:extLst>
          </p:cNvPr>
          <p:cNvSpPr/>
          <p:nvPr userDrawn="1"/>
        </p:nvSpPr>
        <p:spPr>
          <a:xfrm rot="152673">
            <a:off x="8005705" y="4326189"/>
            <a:ext cx="907800" cy="750081"/>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igura a mano libera 12">
            <a:extLst>
              <a:ext uri="{FF2B5EF4-FFF2-40B4-BE49-F238E27FC236}">
                <a16:creationId xmlns:a16="http://schemas.microsoft.com/office/drawing/2014/main" id="{49CE7378-8F4B-9D41-8588-D9DA73703368}"/>
              </a:ext>
            </a:extLst>
          </p:cNvPr>
          <p:cNvSpPr/>
          <p:nvPr userDrawn="1"/>
        </p:nvSpPr>
        <p:spPr>
          <a:xfrm>
            <a:off x="7284977" y="4058939"/>
            <a:ext cx="1859023" cy="1084561"/>
          </a:xfrm>
          <a:custGeom>
            <a:avLst/>
            <a:gdLst>
              <a:gd name="connsiteX0" fmla="*/ 1689755 w 1859023"/>
              <a:gd name="connsiteY0" fmla="*/ 235 h 1084561"/>
              <a:gd name="connsiteX1" fmla="*/ 1743317 w 1859023"/>
              <a:gd name="connsiteY1" fmla="*/ 1421 h 1084561"/>
              <a:gd name="connsiteX2" fmla="*/ 1823002 w 1859023"/>
              <a:gd name="connsiteY2" fmla="*/ 11634 h 1084561"/>
              <a:gd name="connsiteX3" fmla="*/ 1859023 w 1859023"/>
              <a:gd name="connsiteY3" fmla="*/ 18298 h 1084561"/>
              <a:gd name="connsiteX4" fmla="*/ 1859023 w 1859023"/>
              <a:gd name="connsiteY4" fmla="*/ 1084561 h 1084561"/>
              <a:gd name="connsiteX5" fmla="*/ 0 w 1859023"/>
              <a:gd name="connsiteY5" fmla="*/ 1084561 h 1084561"/>
              <a:gd name="connsiteX6" fmla="*/ 8053 w 1859023"/>
              <a:gd name="connsiteY6" fmla="*/ 1074689 h 1084561"/>
              <a:gd name="connsiteX7" fmla="*/ 485869 w 1859023"/>
              <a:gd name="connsiteY7" fmla="*/ 770654 h 1084561"/>
              <a:gd name="connsiteX8" fmla="*/ 1296037 w 1859023"/>
              <a:gd name="connsiteY8" fmla="*/ 292134 h 1084561"/>
              <a:gd name="connsiteX9" fmla="*/ 1689755 w 1859023"/>
              <a:gd name="connsiteY9" fmla="*/ 235 h 1084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9023" h="1084561">
                <a:moveTo>
                  <a:pt x="1689755" y="235"/>
                </a:moveTo>
                <a:cubicBezTo>
                  <a:pt x="1707991" y="-340"/>
                  <a:pt x="1725883" y="173"/>
                  <a:pt x="1743317" y="1421"/>
                </a:cubicBezTo>
                <a:cubicBezTo>
                  <a:pt x="1771211" y="3419"/>
                  <a:pt x="1797931" y="7301"/>
                  <a:pt x="1823002" y="11634"/>
                </a:cubicBezTo>
                <a:lnTo>
                  <a:pt x="1859023" y="18298"/>
                </a:lnTo>
                <a:lnTo>
                  <a:pt x="1859023" y="1084561"/>
                </a:lnTo>
                <a:lnTo>
                  <a:pt x="0" y="1084561"/>
                </a:lnTo>
                <a:lnTo>
                  <a:pt x="8053" y="1074689"/>
                </a:lnTo>
                <a:cubicBezTo>
                  <a:pt x="104475" y="955577"/>
                  <a:pt x="250755" y="784276"/>
                  <a:pt x="485869" y="770654"/>
                </a:cubicBezTo>
                <a:cubicBezTo>
                  <a:pt x="799355" y="752492"/>
                  <a:pt x="1009119" y="836289"/>
                  <a:pt x="1296037" y="292134"/>
                </a:cubicBezTo>
                <a:cubicBezTo>
                  <a:pt x="1417639" y="61511"/>
                  <a:pt x="1562104" y="4255"/>
                  <a:pt x="1689755" y="235"/>
                </a:cubicBez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4" name="Figura a mano libera 13">
            <a:extLst>
              <a:ext uri="{FF2B5EF4-FFF2-40B4-BE49-F238E27FC236}">
                <a16:creationId xmlns:a16="http://schemas.microsoft.com/office/drawing/2014/main" id="{A537DBB6-479D-9949-BA21-5FFD39FB6914}"/>
              </a:ext>
            </a:extLst>
          </p:cNvPr>
          <p:cNvSpPr/>
          <p:nvPr userDrawn="1"/>
        </p:nvSpPr>
        <p:spPr>
          <a:xfrm rot="21407213">
            <a:off x="7794372" y="4380376"/>
            <a:ext cx="477553" cy="248662"/>
          </a:xfrm>
          <a:custGeom>
            <a:avLst/>
            <a:gdLst>
              <a:gd name="connsiteX0" fmla="*/ 84230 w 455841"/>
              <a:gd name="connsiteY0" fmla="*/ 26437 h 243185"/>
              <a:gd name="connsiteX1" fmla="*/ 216889 w 455841"/>
              <a:gd name="connsiteY1" fmla="*/ 73816 h 243185"/>
              <a:gd name="connsiteX2" fmla="*/ 287956 w 455841"/>
              <a:gd name="connsiteY2" fmla="*/ 40651 h 243185"/>
              <a:gd name="connsiteX3" fmla="*/ 406402 w 455841"/>
              <a:gd name="connsiteY3" fmla="*/ 2748 h 243185"/>
              <a:gd name="connsiteX4" fmla="*/ 453780 w 455841"/>
              <a:gd name="connsiteY4" fmla="*/ 121194 h 243185"/>
              <a:gd name="connsiteX5" fmla="*/ 344810 w 455841"/>
              <a:gd name="connsiteY5" fmla="*/ 234902 h 243185"/>
              <a:gd name="connsiteX6" fmla="*/ 13163 w 455841"/>
              <a:gd name="connsiteY6" fmla="*/ 211212 h 243185"/>
              <a:gd name="connsiteX7" fmla="*/ 84230 w 455841"/>
              <a:gd name="connsiteY7" fmla="*/ 26437 h 243185"/>
              <a:gd name="connsiteX0" fmla="*/ 91864 w 463475"/>
              <a:gd name="connsiteY0" fmla="*/ 26437 h 243185"/>
              <a:gd name="connsiteX1" fmla="*/ 224523 w 463475"/>
              <a:gd name="connsiteY1" fmla="*/ 73816 h 243185"/>
              <a:gd name="connsiteX2" fmla="*/ 295590 w 463475"/>
              <a:gd name="connsiteY2" fmla="*/ 40651 h 243185"/>
              <a:gd name="connsiteX3" fmla="*/ 414036 w 463475"/>
              <a:gd name="connsiteY3" fmla="*/ 2748 h 243185"/>
              <a:gd name="connsiteX4" fmla="*/ 461414 w 463475"/>
              <a:gd name="connsiteY4" fmla="*/ 121194 h 243185"/>
              <a:gd name="connsiteX5" fmla="*/ 352444 w 463475"/>
              <a:gd name="connsiteY5" fmla="*/ 234902 h 243185"/>
              <a:gd name="connsiteX6" fmla="*/ 20797 w 463475"/>
              <a:gd name="connsiteY6" fmla="*/ 211212 h 243185"/>
              <a:gd name="connsiteX7" fmla="*/ 91864 w 463475"/>
              <a:gd name="connsiteY7" fmla="*/ 26437 h 243185"/>
              <a:gd name="connsiteX0" fmla="*/ 92844 w 464455"/>
              <a:gd name="connsiteY0" fmla="*/ 26437 h 243185"/>
              <a:gd name="connsiteX1" fmla="*/ 225503 w 464455"/>
              <a:gd name="connsiteY1" fmla="*/ 73816 h 243185"/>
              <a:gd name="connsiteX2" fmla="*/ 296570 w 464455"/>
              <a:gd name="connsiteY2" fmla="*/ 40651 h 243185"/>
              <a:gd name="connsiteX3" fmla="*/ 415016 w 464455"/>
              <a:gd name="connsiteY3" fmla="*/ 2748 h 243185"/>
              <a:gd name="connsiteX4" fmla="*/ 462394 w 464455"/>
              <a:gd name="connsiteY4" fmla="*/ 121194 h 243185"/>
              <a:gd name="connsiteX5" fmla="*/ 353424 w 464455"/>
              <a:gd name="connsiteY5" fmla="*/ 234902 h 243185"/>
              <a:gd name="connsiteX6" fmla="*/ 21777 w 464455"/>
              <a:gd name="connsiteY6" fmla="*/ 211212 h 243185"/>
              <a:gd name="connsiteX7" fmla="*/ 92844 w 464455"/>
              <a:gd name="connsiteY7" fmla="*/ 26437 h 243185"/>
              <a:gd name="connsiteX0" fmla="*/ 92844 w 464244"/>
              <a:gd name="connsiteY0" fmla="*/ 29391 h 246139"/>
              <a:gd name="connsiteX1" fmla="*/ 225503 w 464244"/>
              <a:gd name="connsiteY1" fmla="*/ 76770 h 246139"/>
              <a:gd name="connsiteX2" fmla="*/ 324997 w 464244"/>
              <a:gd name="connsiteY2" fmla="*/ 24653 h 246139"/>
              <a:gd name="connsiteX3" fmla="*/ 415016 w 464244"/>
              <a:gd name="connsiteY3" fmla="*/ 5702 h 246139"/>
              <a:gd name="connsiteX4" fmla="*/ 462394 w 464244"/>
              <a:gd name="connsiteY4" fmla="*/ 124148 h 246139"/>
              <a:gd name="connsiteX5" fmla="*/ 353424 w 464244"/>
              <a:gd name="connsiteY5" fmla="*/ 237856 h 246139"/>
              <a:gd name="connsiteX6" fmla="*/ 21777 w 464244"/>
              <a:gd name="connsiteY6" fmla="*/ 214166 h 246139"/>
              <a:gd name="connsiteX7" fmla="*/ 92844 w 464244"/>
              <a:gd name="connsiteY7" fmla="*/ 29391 h 246139"/>
              <a:gd name="connsiteX0" fmla="*/ 89412 w 462748"/>
              <a:gd name="connsiteY0" fmla="*/ 29391 h 261706"/>
              <a:gd name="connsiteX1" fmla="*/ 222071 w 462748"/>
              <a:gd name="connsiteY1" fmla="*/ 76770 h 261706"/>
              <a:gd name="connsiteX2" fmla="*/ 321565 w 462748"/>
              <a:gd name="connsiteY2" fmla="*/ 24653 h 261706"/>
              <a:gd name="connsiteX3" fmla="*/ 411584 w 462748"/>
              <a:gd name="connsiteY3" fmla="*/ 5702 h 261706"/>
              <a:gd name="connsiteX4" fmla="*/ 458962 w 462748"/>
              <a:gd name="connsiteY4" fmla="*/ 124148 h 261706"/>
              <a:gd name="connsiteX5" fmla="*/ 313088 w 462748"/>
              <a:gd name="connsiteY5" fmla="*/ 256649 h 261706"/>
              <a:gd name="connsiteX6" fmla="*/ 18345 w 462748"/>
              <a:gd name="connsiteY6" fmla="*/ 214166 h 261706"/>
              <a:gd name="connsiteX7" fmla="*/ 89412 w 462748"/>
              <a:gd name="connsiteY7" fmla="*/ 29391 h 261706"/>
              <a:gd name="connsiteX0" fmla="*/ 89412 w 462748"/>
              <a:gd name="connsiteY0" fmla="*/ 29391 h 269665"/>
              <a:gd name="connsiteX1" fmla="*/ 222071 w 462748"/>
              <a:gd name="connsiteY1" fmla="*/ 76770 h 269665"/>
              <a:gd name="connsiteX2" fmla="*/ 321565 w 462748"/>
              <a:gd name="connsiteY2" fmla="*/ 24653 h 269665"/>
              <a:gd name="connsiteX3" fmla="*/ 411584 w 462748"/>
              <a:gd name="connsiteY3" fmla="*/ 5702 h 269665"/>
              <a:gd name="connsiteX4" fmla="*/ 458962 w 462748"/>
              <a:gd name="connsiteY4" fmla="*/ 124148 h 269665"/>
              <a:gd name="connsiteX5" fmla="*/ 313088 w 462748"/>
              <a:gd name="connsiteY5" fmla="*/ 256649 h 269665"/>
              <a:gd name="connsiteX6" fmla="*/ 18345 w 462748"/>
              <a:gd name="connsiteY6" fmla="*/ 214166 h 269665"/>
              <a:gd name="connsiteX7" fmla="*/ 89412 w 462748"/>
              <a:gd name="connsiteY7" fmla="*/ 29391 h 269665"/>
              <a:gd name="connsiteX0" fmla="*/ 89412 w 464156"/>
              <a:gd name="connsiteY0" fmla="*/ 24271 h 264545"/>
              <a:gd name="connsiteX1" fmla="*/ 222071 w 464156"/>
              <a:gd name="connsiteY1" fmla="*/ 71650 h 264545"/>
              <a:gd name="connsiteX2" fmla="*/ 411584 w 464156"/>
              <a:gd name="connsiteY2" fmla="*/ 582 h 264545"/>
              <a:gd name="connsiteX3" fmla="*/ 458962 w 464156"/>
              <a:gd name="connsiteY3" fmla="*/ 119028 h 264545"/>
              <a:gd name="connsiteX4" fmla="*/ 313088 w 464156"/>
              <a:gd name="connsiteY4" fmla="*/ 251529 h 264545"/>
              <a:gd name="connsiteX5" fmla="*/ 18345 w 464156"/>
              <a:gd name="connsiteY5" fmla="*/ 209046 h 264545"/>
              <a:gd name="connsiteX6" fmla="*/ 89412 w 464156"/>
              <a:gd name="connsiteY6" fmla="*/ 24271 h 264545"/>
              <a:gd name="connsiteX0" fmla="*/ 89412 w 473840"/>
              <a:gd name="connsiteY0" fmla="*/ 26464 h 266738"/>
              <a:gd name="connsiteX1" fmla="*/ 222071 w 473840"/>
              <a:gd name="connsiteY1" fmla="*/ 73843 h 266738"/>
              <a:gd name="connsiteX2" fmla="*/ 411584 w 473840"/>
              <a:gd name="connsiteY2" fmla="*/ 2775 h 266738"/>
              <a:gd name="connsiteX3" fmla="*/ 458962 w 473840"/>
              <a:gd name="connsiteY3" fmla="*/ 121221 h 266738"/>
              <a:gd name="connsiteX4" fmla="*/ 313088 w 473840"/>
              <a:gd name="connsiteY4" fmla="*/ 253722 h 266738"/>
              <a:gd name="connsiteX5" fmla="*/ 18345 w 473840"/>
              <a:gd name="connsiteY5" fmla="*/ 211239 h 266738"/>
              <a:gd name="connsiteX6" fmla="*/ 89412 w 473840"/>
              <a:gd name="connsiteY6" fmla="*/ 26464 h 266738"/>
              <a:gd name="connsiteX0" fmla="*/ 89412 w 467867"/>
              <a:gd name="connsiteY0" fmla="*/ 24359 h 264633"/>
              <a:gd name="connsiteX1" fmla="*/ 222071 w 467867"/>
              <a:gd name="connsiteY1" fmla="*/ 71738 h 264633"/>
              <a:gd name="connsiteX2" fmla="*/ 411584 w 467867"/>
              <a:gd name="connsiteY2" fmla="*/ 670 h 264633"/>
              <a:gd name="connsiteX3" fmla="*/ 463062 w 467867"/>
              <a:gd name="connsiteY3" fmla="*/ 122874 h 264633"/>
              <a:gd name="connsiteX4" fmla="*/ 313088 w 467867"/>
              <a:gd name="connsiteY4" fmla="*/ 251617 h 264633"/>
              <a:gd name="connsiteX5" fmla="*/ 18345 w 467867"/>
              <a:gd name="connsiteY5" fmla="*/ 209134 h 264633"/>
              <a:gd name="connsiteX6" fmla="*/ 89412 w 467867"/>
              <a:gd name="connsiteY6" fmla="*/ 24359 h 264633"/>
              <a:gd name="connsiteX0" fmla="*/ 89412 w 473272"/>
              <a:gd name="connsiteY0" fmla="*/ 26617 h 266891"/>
              <a:gd name="connsiteX1" fmla="*/ 222071 w 473272"/>
              <a:gd name="connsiteY1" fmla="*/ 73996 h 266891"/>
              <a:gd name="connsiteX2" fmla="*/ 411584 w 473272"/>
              <a:gd name="connsiteY2" fmla="*/ 2928 h 266891"/>
              <a:gd name="connsiteX3" fmla="*/ 463062 w 473272"/>
              <a:gd name="connsiteY3" fmla="*/ 125132 h 266891"/>
              <a:gd name="connsiteX4" fmla="*/ 313088 w 473272"/>
              <a:gd name="connsiteY4" fmla="*/ 253875 h 266891"/>
              <a:gd name="connsiteX5" fmla="*/ 18345 w 473272"/>
              <a:gd name="connsiteY5" fmla="*/ 211392 h 266891"/>
              <a:gd name="connsiteX6" fmla="*/ 89412 w 473272"/>
              <a:gd name="connsiteY6" fmla="*/ 26617 h 266891"/>
              <a:gd name="connsiteX0" fmla="*/ 91232 w 475092"/>
              <a:gd name="connsiteY0" fmla="*/ 26617 h 271763"/>
              <a:gd name="connsiteX1" fmla="*/ 223891 w 475092"/>
              <a:gd name="connsiteY1" fmla="*/ 73996 h 271763"/>
              <a:gd name="connsiteX2" fmla="*/ 413404 w 475092"/>
              <a:gd name="connsiteY2" fmla="*/ 2928 h 271763"/>
              <a:gd name="connsiteX3" fmla="*/ 464882 w 475092"/>
              <a:gd name="connsiteY3" fmla="*/ 125132 h 271763"/>
              <a:gd name="connsiteX4" fmla="*/ 314908 w 475092"/>
              <a:gd name="connsiteY4" fmla="*/ 253875 h 271763"/>
              <a:gd name="connsiteX5" fmla="*/ 20165 w 475092"/>
              <a:gd name="connsiteY5" fmla="*/ 211392 h 271763"/>
              <a:gd name="connsiteX6" fmla="*/ 91232 w 475092"/>
              <a:gd name="connsiteY6" fmla="*/ 26617 h 271763"/>
              <a:gd name="connsiteX0" fmla="*/ 67090 w 489164"/>
              <a:gd name="connsiteY0" fmla="*/ 33213 h 266748"/>
              <a:gd name="connsiteX1" fmla="*/ 237963 w 489164"/>
              <a:gd name="connsiteY1" fmla="*/ 74027 h 266748"/>
              <a:gd name="connsiteX2" fmla="*/ 427476 w 489164"/>
              <a:gd name="connsiteY2" fmla="*/ 2959 h 266748"/>
              <a:gd name="connsiteX3" fmla="*/ 478954 w 489164"/>
              <a:gd name="connsiteY3" fmla="*/ 125163 h 266748"/>
              <a:gd name="connsiteX4" fmla="*/ 328980 w 489164"/>
              <a:gd name="connsiteY4" fmla="*/ 253906 h 266748"/>
              <a:gd name="connsiteX5" fmla="*/ 34237 w 489164"/>
              <a:gd name="connsiteY5" fmla="*/ 211423 h 266748"/>
              <a:gd name="connsiteX6" fmla="*/ 67090 w 489164"/>
              <a:gd name="connsiteY6" fmla="*/ 33213 h 266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164" h="266748">
                <a:moveTo>
                  <a:pt x="67090" y="33213"/>
                </a:moveTo>
                <a:cubicBezTo>
                  <a:pt x="157898" y="-3900"/>
                  <a:pt x="177899" y="79069"/>
                  <a:pt x="237963" y="74027"/>
                </a:cubicBezTo>
                <a:cubicBezTo>
                  <a:pt x="298027" y="68985"/>
                  <a:pt x="354508" y="-16839"/>
                  <a:pt x="427476" y="2959"/>
                </a:cubicBezTo>
                <a:cubicBezTo>
                  <a:pt x="500444" y="22757"/>
                  <a:pt x="495370" y="83339"/>
                  <a:pt x="478954" y="125163"/>
                </a:cubicBezTo>
                <a:cubicBezTo>
                  <a:pt x="462538" y="166987"/>
                  <a:pt x="402416" y="238903"/>
                  <a:pt x="328980" y="253906"/>
                </a:cubicBezTo>
                <a:cubicBezTo>
                  <a:pt x="161234" y="287701"/>
                  <a:pt x="77885" y="248205"/>
                  <a:pt x="34237" y="211423"/>
                </a:cubicBezTo>
                <a:cubicBezTo>
                  <a:pt x="-9411" y="174641"/>
                  <a:pt x="-23718" y="70326"/>
                  <a:pt x="67090" y="33213"/>
                </a:cubicBez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1869151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stribuzione - Indice">
    <p:spTree>
      <p:nvGrpSpPr>
        <p:cNvPr id="1" name=""/>
        <p:cNvGrpSpPr/>
        <p:nvPr/>
      </p:nvGrpSpPr>
      <p:grpSpPr>
        <a:xfrm>
          <a:off x="0" y="0"/>
          <a:ext cx="0" cy="0"/>
          <a:chOff x="0" y="0"/>
          <a:chExt cx="0" cy="0"/>
        </a:xfrm>
      </p:grpSpPr>
      <p:sp>
        <p:nvSpPr>
          <p:cNvPr id="15" name="Rettangolo 14">
            <a:extLst>
              <a:ext uri="{FF2B5EF4-FFF2-40B4-BE49-F238E27FC236}">
                <a16:creationId xmlns:a16="http://schemas.microsoft.com/office/drawing/2014/main" id="{45F68A52-DF69-6242-A1C2-C4954CA8A35D}"/>
              </a:ext>
            </a:extLst>
          </p:cNvPr>
          <p:cNvSpPr/>
          <p:nvPr userDrawn="1"/>
        </p:nvSpPr>
        <p:spPr>
          <a:xfrm>
            <a:off x="0" y="0"/>
            <a:ext cx="9144000" cy="5143500"/>
          </a:xfrm>
          <a:prstGeom prst="rect">
            <a:avLst/>
          </a:prstGeom>
          <a:gradFill flip="none" rotWithShape="1">
            <a:gsLst>
              <a:gs pos="0">
                <a:srgbClr val="8A2BF6"/>
              </a:gs>
              <a:gs pos="53000">
                <a:srgbClr val="3294FF"/>
              </a:gs>
              <a:gs pos="100000">
                <a:srgbClr val="01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15">
            <a:extLst>
              <a:ext uri="{FF2B5EF4-FFF2-40B4-BE49-F238E27FC236}">
                <a16:creationId xmlns:a16="http://schemas.microsoft.com/office/drawing/2014/main" id="{8A228473-DFD2-2144-B817-ECD3D2D72179}"/>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a:extLst>
              <a:ext uri="{FF2B5EF4-FFF2-40B4-BE49-F238E27FC236}">
                <a16:creationId xmlns:a16="http://schemas.microsoft.com/office/drawing/2014/main" id="{A3A97951-96FA-064D-912F-5A95BAA5F638}"/>
              </a:ext>
            </a:extLst>
          </p:cNvPr>
          <p:cNvCxnSpPr>
            <a:cxnSpLocks/>
          </p:cNvCxnSpPr>
          <p:nvPr userDrawn="1"/>
        </p:nvCxnSpPr>
        <p:spPr>
          <a:xfrm>
            <a:off x="4571999" y="1760345"/>
            <a:ext cx="0" cy="502285"/>
          </a:xfrm>
          <a:prstGeom prst="line">
            <a:avLst/>
          </a:prstGeom>
          <a:ln w="28575" cap="rnd">
            <a:solidFill>
              <a:srgbClr val="06B0FF"/>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Connettore 1 11">
            <a:extLst>
              <a:ext uri="{FF2B5EF4-FFF2-40B4-BE49-F238E27FC236}">
                <a16:creationId xmlns:a16="http://schemas.microsoft.com/office/drawing/2014/main" id="{02A1C31F-0BD3-4B47-B44D-58DF52C6C6B6}"/>
              </a:ext>
            </a:extLst>
          </p:cNvPr>
          <p:cNvCxnSpPr>
            <a:cxnSpLocks/>
          </p:cNvCxnSpPr>
          <p:nvPr userDrawn="1"/>
        </p:nvCxnSpPr>
        <p:spPr>
          <a:xfrm>
            <a:off x="4571999" y="2834208"/>
            <a:ext cx="0" cy="502285"/>
          </a:xfrm>
          <a:prstGeom prst="line">
            <a:avLst/>
          </a:prstGeom>
          <a:ln w="28575" cap="rnd">
            <a:solidFill>
              <a:srgbClr val="06B0FF"/>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7" name="Segnaposto testo 2">
            <a:extLst>
              <a:ext uri="{FF2B5EF4-FFF2-40B4-BE49-F238E27FC236}">
                <a16:creationId xmlns:a16="http://schemas.microsoft.com/office/drawing/2014/main" id="{3DFB1D3F-6AEC-2140-A860-2C7EC2B17F56}"/>
              </a:ext>
            </a:extLst>
          </p:cNvPr>
          <p:cNvSpPr>
            <a:spLocks noGrp="1"/>
          </p:cNvSpPr>
          <p:nvPr>
            <p:ph type="body" sz="quarter" idx="10" hasCustomPrompt="1"/>
          </p:nvPr>
        </p:nvSpPr>
        <p:spPr>
          <a:xfrm>
            <a:off x="3650455" y="1286384"/>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1</a:t>
            </a:r>
          </a:p>
        </p:txBody>
      </p:sp>
      <p:sp>
        <p:nvSpPr>
          <p:cNvPr id="18" name="Segnaposto testo 2">
            <a:extLst>
              <a:ext uri="{FF2B5EF4-FFF2-40B4-BE49-F238E27FC236}">
                <a16:creationId xmlns:a16="http://schemas.microsoft.com/office/drawing/2014/main" id="{3C225A0A-AF96-B143-96C4-DDB09F83C70B}"/>
              </a:ext>
            </a:extLst>
          </p:cNvPr>
          <p:cNvSpPr>
            <a:spLocks noGrp="1"/>
          </p:cNvSpPr>
          <p:nvPr>
            <p:ph type="body" sz="quarter" idx="11" hasCustomPrompt="1"/>
          </p:nvPr>
        </p:nvSpPr>
        <p:spPr>
          <a:xfrm>
            <a:off x="3650455" y="2349639"/>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2</a:t>
            </a:r>
          </a:p>
        </p:txBody>
      </p:sp>
      <p:sp>
        <p:nvSpPr>
          <p:cNvPr id="19" name="Segnaposto testo 2">
            <a:extLst>
              <a:ext uri="{FF2B5EF4-FFF2-40B4-BE49-F238E27FC236}">
                <a16:creationId xmlns:a16="http://schemas.microsoft.com/office/drawing/2014/main" id="{C97DF66D-7952-3944-98F8-788C8DE53296}"/>
              </a:ext>
            </a:extLst>
          </p:cNvPr>
          <p:cNvSpPr>
            <a:spLocks noGrp="1"/>
          </p:cNvSpPr>
          <p:nvPr>
            <p:ph type="body" sz="quarter" idx="12" hasCustomPrompt="1"/>
          </p:nvPr>
        </p:nvSpPr>
        <p:spPr>
          <a:xfrm>
            <a:off x="3650455" y="3434160"/>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3</a:t>
            </a:r>
          </a:p>
        </p:txBody>
      </p:sp>
      <p:pic>
        <p:nvPicPr>
          <p:cNvPr id="13" name="Immagine 12">
            <a:extLst>
              <a:ext uri="{FF2B5EF4-FFF2-40B4-BE49-F238E27FC236}">
                <a16:creationId xmlns:a16="http://schemas.microsoft.com/office/drawing/2014/main" id="{D6AF815C-B953-9C42-8241-041C2FD809CC}"/>
              </a:ext>
            </a:extLst>
          </p:cNvPr>
          <p:cNvPicPr>
            <a:picLocks noChangeAspect="1"/>
          </p:cNvPicPr>
          <p:nvPr userDrawn="1"/>
        </p:nvPicPr>
        <p:blipFill>
          <a:blip r:embed="rId2"/>
          <a:srcRect/>
          <a:stretch/>
        </p:blipFill>
        <p:spPr>
          <a:xfrm>
            <a:off x="8316000" y="71999"/>
            <a:ext cx="540000" cy="144782"/>
          </a:xfrm>
          <a:prstGeom prst="rect">
            <a:avLst/>
          </a:prstGeom>
        </p:spPr>
      </p:pic>
      <p:sp>
        <p:nvSpPr>
          <p:cNvPr id="21" name="Figura a mano libera 20">
            <a:extLst>
              <a:ext uri="{FF2B5EF4-FFF2-40B4-BE49-F238E27FC236}">
                <a16:creationId xmlns:a16="http://schemas.microsoft.com/office/drawing/2014/main" id="{433EEEC6-C0F0-054F-A086-66BD38C803C5}"/>
              </a:ext>
            </a:extLst>
          </p:cNvPr>
          <p:cNvSpPr/>
          <p:nvPr userDrawn="1"/>
        </p:nvSpPr>
        <p:spPr>
          <a:xfrm>
            <a:off x="291815" y="156842"/>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Figura a mano libera 21">
            <a:extLst>
              <a:ext uri="{FF2B5EF4-FFF2-40B4-BE49-F238E27FC236}">
                <a16:creationId xmlns:a16="http://schemas.microsoft.com/office/drawing/2014/main" id="{EAC2AAA0-68C7-814F-8361-24221C5D3C21}"/>
              </a:ext>
            </a:extLst>
          </p:cNvPr>
          <p:cNvSpPr/>
          <p:nvPr userDrawn="1"/>
        </p:nvSpPr>
        <p:spPr>
          <a:xfrm>
            <a:off x="0" y="0"/>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6980" h="1663200">
                <a:moveTo>
                  <a:pt x="0" y="0"/>
                </a:moveTo>
                <a:lnTo>
                  <a:pt x="1403388" y="0"/>
                </a:lnTo>
                <a:lnTo>
                  <a:pt x="1406980" y="84102"/>
                </a:lnTo>
                <a:cubicBezTo>
                  <a:pt x="1394398" y="479154"/>
                  <a:pt x="940224" y="498829"/>
                  <a:pt x="801933" y="733389"/>
                </a:cubicBezTo>
                <a:cubicBezTo>
                  <a:pt x="654423" y="983586"/>
                  <a:pt x="709027" y="1343804"/>
                  <a:pt x="518323" y="1501094"/>
                </a:cubicBezTo>
                <a:cubicBezTo>
                  <a:pt x="422971" y="1579739"/>
                  <a:pt x="243269" y="1628026"/>
                  <a:pt x="69680" y="1654513"/>
                </a:cubicBezTo>
                <a:lnTo>
                  <a:pt x="0" y="1663200"/>
                </a:ln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4" name="Figura a mano libera 23">
            <a:extLst>
              <a:ext uri="{FF2B5EF4-FFF2-40B4-BE49-F238E27FC236}">
                <a16:creationId xmlns:a16="http://schemas.microsoft.com/office/drawing/2014/main" id="{BF824950-CC78-2E44-966C-FA12F2C5FFBB}"/>
              </a:ext>
            </a:extLst>
          </p:cNvPr>
          <p:cNvSpPr/>
          <p:nvPr userDrawn="1"/>
        </p:nvSpPr>
        <p:spPr>
          <a:xfrm rot="2700000">
            <a:off x="908824" y="1546597"/>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24">
            <a:extLst>
              <a:ext uri="{FF2B5EF4-FFF2-40B4-BE49-F238E27FC236}">
                <a16:creationId xmlns:a16="http://schemas.microsoft.com/office/drawing/2014/main" id="{B7851F8C-E001-AE42-A181-A690BE6ECB4D}"/>
              </a:ext>
            </a:extLst>
          </p:cNvPr>
          <p:cNvSpPr/>
          <p:nvPr userDrawn="1"/>
        </p:nvSpPr>
        <p:spPr>
          <a:xfrm rot="12327946">
            <a:off x="8037523" y="3826949"/>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igura a mano libera 25">
            <a:extLst>
              <a:ext uri="{FF2B5EF4-FFF2-40B4-BE49-F238E27FC236}">
                <a16:creationId xmlns:a16="http://schemas.microsoft.com/office/drawing/2014/main" id="{F977514A-28BA-C24A-8F1A-3DF793E3C269}"/>
              </a:ext>
            </a:extLst>
          </p:cNvPr>
          <p:cNvSpPr/>
          <p:nvPr userDrawn="1"/>
        </p:nvSpPr>
        <p:spPr>
          <a:xfrm rot="10800000">
            <a:off x="7737020" y="3180566"/>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 name="connsiteX0" fmla="*/ 0 w 1406980"/>
              <a:gd name="connsiteY0" fmla="*/ 0 h 1663200"/>
              <a:gd name="connsiteX1" fmla="*/ 1403388 w 1406980"/>
              <a:gd name="connsiteY1" fmla="*/ 0 h 1663200"/>
              <a:gd name="connsiteX2" fmla="*/ 1406980 w 1406980"/>
              <a:gd name="connsiteY2" fmla="*/ 84102 h 1663200"/>
              <a:gd name="connsiteX3" fmla="*/ 601450 w 1406980"/>
              <a:gd name="connsiteY3" fmla="*/ 609094 h 1663200"/>
              <a:gd name="connsiteX4" fmla="*/ 518323 w 1406980"/>
              <a:gd name="connsiteY4" fmla="*/ 1501094 h 1663200"/>
              <a:gd name="connsiteX5" fmla="*/ 69680 w 1406980"/>
              <a:gd name="connsiteY5" fmla="*/ 1654513 h 1663200"/>
              <a:gd name="connsiteX6" fmla="*/ 0 w 1406980"/>
              <a:gd name="connsiteY6" fmla="*/ 1663200 h 1663200"/>
              <a:gd name="connsiteX7" fmla="*/ 0 w 1406980"/>
              <a:gd name="connsiteY7" fmla="*/ 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6980" h="1663200">
                <a:moveTo>
                  <a:pt x="0" y="0"/>
                </a:moveTo>
                <a:lnTo>
                  <a:pt x="1403388" y="0"/>
                </a:lnTo>
                <a:lnTo>
                  <a:pt x="1406980" y="84102"/>
                </a:lnTo>
                <a:cubicBezTo>
                  <a:pt x="1394398" y="479154"/>
                  <a:pt x="739741" y="374534"/>
                  <a:pt x="601450" y="609094"/>
                </a:cubicBezTo>
                <a:cubicBezTo>
                  <a:pt x="453940" y="859291"/>
                  <a:pt x="709027" y="1343804"/>
                  <a:pt x="518323" y="1501094"/>
                </a:cubicBezTo>
                <a:cubicBezTo>
                  <a:pt x="422971" y="1579739"/>
                  <a:pt x="243269" y="1628026"/>
                  <a:pt x="69680" y="1654513"/>
                </a:cubicBezTo>
                <a:lnTo>
                  <a:pt x="0" y="1663200"/>
                </a:lnTo>
                <a:lnTo>
                  <a:pt x="0" y="0"/>
                </a:lnTo>
                <a:close/>
              </a:path>
            </a:pathLst>
          </a:custGeom>
          <a:gradFill>
            <a:gsLst>
              <a:gs pos="100000">
                <a:srgbClr val="14A4FF"/>
              </a:gs>
              <a:gs pos="27000">
                <a:srgbClr val="6C5FFC"/>
              </a:gs>
              <a:gs pos="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7" name="Figura a mano libera 26">
            <a:extLst>
              <a:ext uri="{FF2B5EF4-FFF2-40B4-BE49-F238E27FC236}">
                <a16:creationId xmlns:a16="http://schemas.microsoft.com/office/drawing/2014/main" id="{96290DB3-80DB-9A4F-86A9-6EEFDE99E43E}"/>
              </a:ext>
            </a:extLst>
          </p:cNvPr>
          <p:cNvSpPr/>
          <p:nvPr userDrawn="1"/>
        </p:nvSpPr>
        <p:spPr>
          <a:xfrm rot="13500000">
            <a:off x="7752165" y="3506081"/>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Figura a mano libera 27">
            <a:extLst>
              <a:ext uri="{FF2B5EF4-FFF2-40B4-BE49-F238E27FC236}">
                <a16:creationId xmlns:a16="http://schemas.microsoft.com/office/drawing/2014/main" id="{D978FEAB-9A69-5248-9C70-227BC1594E11}"/>
              </a:ext>
            </a:extLst>
          </p:cNvPr>
          <p:cNvSpPr/>
          <p:nvPr userDrawn="1"/>
        </p:nvSpPr>
        <p:spPr>
          <a:xfrm rot="15737219">
            <a:off x="8155105" y="3303155"/>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CasellaDiTesto 28">
            <a:extLst>
              <a:ext uri="{FF2B5EF4-FFF2-40B4-BE49-F238E27FC236}">
                <a16:creationId xmlns:a16="http://schemas.microsoft.com/office/drawing/2014/main" id="{233FEB6B-AC72-5348-BF3B-1889EA7E77BA}"/>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1341707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ergia - Intro">
    <p:spTree>
      <p:nvGrpSpPr>
        <p:cNvPr id="1" name=""/>
        <p:cNvGrpSpPr/>
        <p:nvPr/>
      </p:nvGrpSpPr>
      <p:grpSpPr>
        <a:xfrm>
          <a:off x="0" y="0"/>
          <a:ext cx="0" cy="0"/>
          <a:chOff x="0" y="0"/>
          <a:chExt cx="0" cy="0"/>
        </a:xfrm>
      </p:grpSpPr>
      <p:sp>
        <p:nvSpPr>
          <p:cNvPr id="3" name="Segnaposto immagine 2">
            <a:extLst>
              <a:ext uri="{FF2B5EF4-FFF2-40B4-BE49-F238E27FC236}">
                <a16:creationId xmlns:a16="http://schemas.microsoft.com/office/drawing/2014/main" id="{CDC3F46C-31CD-3D41-90EE-B50561194AD0}"/>
              </a:ext>
            </a:extLst>
          </p:cNvPr>
          <p:cNvSpPr>
            <a:spLocks noGrp="1"/>
          </p:cNvSpPr>
          <p:nvPr>
            <p:ph type="pic" sz="quarter" idx="10" hasCustomPrompt="1"/>
          </p:nvPr>
        </p:nvSpPr>
        <p:spPr>
          <a:xfrm>
            <a:off x="0" y="0"/>
            <a:ext cx="4572000" cy="5143500"/>
          </a:xfrm>
        </p:spPr>
        <p:txBody>
          <a:bodyPr>
            <a:normAutofit/>
          </a:bodyPr>
          <a:lstStyle>
            <a:lvl1pPr marL="0" indent="0">
              <a:buNone/>
              <a:defRPr sz="1600">
                <a:solidFill>
                  <a:schemeClr val="bg2">
                    <a:lumMod val="25000"/>
                  </a:schemeClr>
                </a:solidFill>
                <a:latin typeface="+mj-lt"/>
              </a:defRPr>
            </a:lvl1pPr>
          </a:lstStyle>
          <a:p>
            <a:r>
              <a:rPr lang="it-IT" sz="1600" dirty="0">
                <a:latin typeface="+mj-lt"/>
              </a:rPr>
              <a:t>Inserisci immagine</a:t>
            </a:r>
            <a:endParaRPr lang="it-IT" dirty="0"/>
          </a:p>
        </p:txBody>
      </p:sp>
      <p:sp>
        <p:nvSpPr>
          <p:cNvPr id="7" name="Segnaposto testo 2">
            <a:extLst>
              <a:ext uri="{FF2B5EF4-FFF2-40B4-BE49-F238E27FC236}">
                <a16:creationId xmlns:a16="http://schemas.microsoft.com/office/drawing/2014/main" id="{3FB07AB4-0076-F44C-944B-930B4322FDAF}"/>
              </a:ext>
            </a:extLst>
          </p:cNvPr>
          <p:cNvSpPr>
            <a:spLocks noGrp="1"/>
          </p:cNvSpPr>
          <p:nvPr>
            <p:ph type="body" sz="quarter" idx="13" hasCustomPrompt="1"/>
          </p:nvPr>
        </p:nvSpPr>
        <p:spPr>
          <a:xfrm>
            <a:off x="5040000" y="900000"/>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3" name="CasellaDiTesto 12">
            <a:extLst>
              <a:ext uri="{FF2B5EF4-FFF2-40B4-BE49-F238E27FC236}">
                <a16:creationId xmlns:a16="http://schemas.microsoft.com/office/drawing/2014/main" id="{2E21C845-F95D-1A46-9DAE-ED4AC2B11A32}"/>
              </a:ext>
            </a:extLst>
          </p:cNvPr>
          <p:cNvSpPr txBox="1"/>
          <p:nvPr userDrawn="1"/>
        </p:nvSpPr>
        <p:spPr>
          <a:xfrm>
            <a:off x="4918502" y="4969977"/>
            <a:ext cx="2406173" cy="105745"/>
          </a:xfrm>
          <a:prstGeom prst="rect">
            <a:avLst/>
          </a:prstGeom>
          <a:noFill/>
        </p:spPr>
        <p:txBody>
          <a:bodyPr wrap="square" lIns="288000" tIns="0" rIns="0" bIns="0" rtlCol="0" anchor="ctr" anchorCtr="0">
            <a:noAutofit/>
          </a:bodyPr>
          <a:lstStyle/>
          <a:p>
            <a:pPr marL="3175" indent="0" algn="l">
              <a:tabLst/>
            </a:pPr>
            <a:r>
              <a:rPr lang="it-IT" sz="800" dirty="0">
                <a:solidFill>
                  <a:schemeClr val="bg1">
                    <a:lumMod val="50000"/>
                  </a:schemeClr>
                </a:solidFill>
                <a:latin typeface="+mj-lt"/>
              </a:rPr>
              <a:t>Documento riservato e strettamente confidenziale</a:t>
            </a:r>
          </a:p>
        </p:txBody>
      </p:sp>
      <p:sp>
        <p:nvSpPr>
          <p:cNvPr id="14" name="Ovale 13">
            <a:extLst>
              <a:ext uri="{FF2B5EF4-FFF2-40B4-BE49-F238E27FC236}">
                <a16:creationId xmlns:a16="http://schemas.microsoft.com/office/drawing/2014/main" id="{E3A6D1BC-219C-104F-8487-FE0FB70719A8}"/>
              </a:ext>
            </a:extLst>
          </p:cNvPr>
          <p:cNvSpPr/>
          <p:nvPr userDrawn="1"/>
        </p:nvSpPr>
        <p:spPr>
          <a:xfrm rot="152673">
            <a:off x="8005705" y="4326189"/>
            <a:ext cx="907800" cy="750081"/>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igura a mano libera 14">
            <a:extLst>
              <a:ext uri="{FF2B5EF4-FFF2-40B4-BE49-F238E27FC236}">
                <a16:creationId xmlns:a16="http://schemas.microsoft.com/office/drawing/2014/main" id="{B834445B-3479-B141-899C-E115F9357A29}"/>
              </a:ext>
            </a:extLst>
          </p:cNvPr>
          <p:cNvSpPr/>
          <p:nvPr userDrawn="1"/>
        </p:nvSpPr>
        <p:spPr>
          <a:xfrm>
            <a:off x="7284977" y="4058939"/>
            <a:ext cx="1859023" cy="1084561"/>
          </a:xfrm>
          <a:custGeom>
            <a:avLst/>
            <a:gdLst>
              <a:gd name="connsiteX0" fmla="*/ 1689755 w 1859023"/>
              <a:gd name="connsiteY0" fmla="*/ 235 h 1084561"/>
              <a:gd name="connsiteX1" fmla="*/ 1743317 w 1859023"/>
              <a:gd name="connsiteY1" fmla="*/ 1421 h 1084561"/>
              <a:gd name="connsiteX2" fmla="*/ 1823002 w 1859023"/>
              <a:gd name="connsiteY2" fmla="*/ 11634 h 1084561"/>
              <a:gd name="connsiteX3" fmla="*/ 1859023 w 1859023"/>
              <a:gd name="connsiteY3" fmla="*/ 18298 h 1084561"/>
              <a:gd name="connsiteX4" fmla="*/ 1859023 w 1859023"/>
              <a:gd name="connsiteY4" fmla="*/ 1084561 h 1084561"/>
              <a:gd name="connsiteX5" fmla="*/ 0 w 1859023"/>
              <a:gd name="connsiteY5" fmla="*/ 1084561 h 1084561"/>
              <a:gd name="connsiteX6" fmla="*/ 8053 w 1859023"/>
              <a:gd name="connsiteY6" fmla="*/ 1074689 h 1084561"/>
              <a:gd name="connsiteX7" fmla="*/ 485869 w 1859023"/>
              <a:gd name="connsiteY7" fmla="*/ 770654 h 1084561"/>
              <a:gd name="connsiteX8" fmla="*/ 1296037 w 1859023"/>
              <a:gd name="connsiteY8" fmla="*/ 292134 h 1084561"/>
              <a:gd name="connsiteX9" fmla="*/ 1689755 w 1859023"/>
              <a:gd name="connsiteY9" fmla="*/ 235 h 1084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9023" h="1084561">
                <a:moveTo>
                  <a:pt x="1689755" y="235"/>
                </a:moveTo>
                <a:cubicBezTo>
                  <a:pt x="1707991" y="-340"/>
                  <a:pt x="1725883" y="173"/>
                  <a:pt x="1743317" y="1421"/>
                </a:cubicBezTo>
                <a:cubicBezTo>
                  <a:pt x="1771211" y="3419"/>
                  <a:pt x="1797931" y="7301"/>
                  <a:pt x="1823002" y="11634"/>
                </a:cubicBezTo>
                <a:lnTo>
                  <a:pt x="1859023" y="18298"/>
                </a:lnTo>
                <a:lnTo>
                  <a:pt x="1859023" y="1084561"/>
                </a:lnTo>
                <a:lnTo>
                  <a:pt x="0" y="1084561"/>
                </a:lnTo>
                <a:lnTo>
                  <a:pt x="8053" y="1074689"/>
                </a:lnTo>
                <a:cubicBezTo>
                  <a:pt x="104475" y="955577"/>
                  <a:pt x="250755" y="784276"/>
                  <a:pt x="485869" y="770654"/>
                </a:cubicBezTo>
                <a:cubicBezTo>
                  <a:pt x="799355" y="752492"/>
                  <a:pt x="1009119" y="836289"/>
                  <a:pt x="1296037" y="292134"/>
                </a:cubicBezTo>
                <a:cubicBezTo>
                  <a:pt x="1417639" y="61511"/>
                  <a:pt x="1562104" y="4255"/>
                  <a:pt x="1689755" y="235"/>
                </a:cubicBez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6" name="Figura a mano libera 15">
            <a:extLst>
              <a:ext uri="{FF2B5EF4-FFF2-40B4-BE49-F238E27FC236}">
                <a16:creationId xmlns:a16="http://schemas.microsoft.com/office/drawing/2014/main" id="{6C154AD7-ED35-0845-83D7-455BE85C596D}"/>
              </a:ext>
            </a:extLst>
          </p:cNvPr>
          <p:cNvSpPr/>
          <p:nvPr userDrawn="1"/>
        </p:nvSpPr>
        <p:spPr>
          <a:xfrm rot="21407213">
            <a:off x="7794372" y="4380376"/>
            <a:ext cx="477553" cy="248662"/>
          </a:xfrm>
          <a:custGeom>
            <a:avLst/>
            <a:gdLst>
              <a:gd name="connsiteX0" fmla="*/ 84230 w 455841"/>
              <a:gd name="connsiteY0" fmla="*/ 26437 h 243185"/>
              <a:gd name="connsiteX1" fmla="*/ 216889 w 455841"/>
              <a:gd name="connsiteY1" fmla="*/ 73816 h 243185"/>
              <a:gd name="connsiteX2" fmla="*/ 287956 w 455841"/>
              <a:gd name="connsiteY2" fmla="*/ 40651 h 243185"/>
              <a:gd name="connsiteX3" fmla="*/ 406402 w 455841"/>
              <a:gd name="connsiteY3" fmla="*/ 2748 h 243185"/>
              <a:gd name="connsiteX4" fmla="*/ 453780 w 455841"/>
              <a:gd name="connsiteY4" fmla="*/ 121194 h 243185"/>
              <a:gd name="connsiteX5" fmla="*/ 344810 w 455841"/>
              <a:gd name="connsiteY5" fmla="*/ 234902 h 243185"/>
              <a:gd name="connsiteX6" fmla="*/ 13163 w 455841"/>
              <a:gd name="connsiteY6" fmla="*/ 211212 h 243185"/>
              <a:gd name="connsiteX7" fmla="*/ 84230 w 455841"/>
              <a:gd name="connsiteY7" fmla="*/ 26437 h 243185"/>
              <a:gd name="connsiteX0" fmla="*/ 91864 w 463475"/>
              <a:gd name="connsiteY0" fmla="*/ 26437 h 243185"/>
              <a:gd name="connsiteX1" fmla="*/ 224523 w 463475"/>
              <a:gd name="connsiteY1" fmla="*/ 73816 h 243185"/>
              <a:gd name="connsiteX2" fmla="*/ 295590 w 463475"/>
              <a:gd name="connsiteY2" fmla="*/ 40651 h 243185"/>
              <a:gd name="connsiteX3" fmla="*/ 414036 w 463475"/>
              <a:gd name="connsiteY3" fmla="*/ 2748 h 243185"/>
              <a:gd name="connsiteX4" fmla="*/ 461414 w 463475"/>
              <a:gd name="connsiteY4" fmla="*/ 121194 h 243185"/>
              <a:gd name="connsiteX5" fmla="*/ 352444 w 463475"/>
              <a:gd name="connsiteY5" fmla="*/ 234902 h 243185"/>
              <a:gd name="connsiteX6" fmla="*/ 20797 w 463475"/>
              <a:gd name="connsiteY6" fmla="*/ 211212 h 243185"/>
              <a:gd name="connsiteX7" fmla="*/ 91864 w 463475"/>
              <a:gd name="connsiteY7" fmla="*/ 26437 h 243185"/>
              <a:gd name="connsiteX0" fmla="*/ 92844 w 464455"/>
              <a:gd name="connsiteY0" fmla="*/ 26437 h 243185"/>
              <a:gd name="connsiteX1" fmla="*/ 225503 w 464455"/>
              <a:gd name="connsiteY1" fmla="*/ 73816 h 243185"/>
              <a:gd name="connsiteX2" fmla="*/ 296570 w 464455"/>
              <a:gd name="connsiteY2" fmla="*/ 40651 h 243185"/>
              <a:gd name="connsiteX3" fmla="*/ 415016 w 464455"/>
              <a:gd name="connsiteY3" fmla="*/ 2748 h 243185"/>
              <a:gd name="connsiteX4" fmla="*/ 462394 w 464455"/>
              <a:gd name="connsiteY4" fmla="*/ 121194 h 243185"/>
              <a:gd name="connsiteX5" fmla="*/ 353424 w 464455"/>
              <a:gd name="connsiteY5" fmla="*/ 234902 h 243185"/>
              <a:gd name="connsiteX6" fmla="*/ 21777 w 464455"/>
              <a:gd name="connsiteY6" fmla="*/ 211212 h 243185"/>
              <a:gd name="connsiteX7" fmla="*/ 92844 w 464455"/>
              <a:gd name="connsiteY7" fmla="*/ 26437 h 243185"/>
              <a:gd name="connsiteX0" fmla="*/ 92844 w 464244"/>
              <a:gd name="connsiteY0" fmla="*/ 29391 h 246139"/>
              <a:gd name="connsiteX1" fmla="*/ 225503 w 464244"/>
              <a:gd name="connsiteY1" fmla="*/ 76770 h 246139"/>
              <a:gd name="connsiteX2" fmla="*/ 324997 w 464244"/>
              <a:gd name="connsiteY2" fmla="*/ 24653 h 246139"/>
              <a:gd name="connsiteX3" fmla="*/ 415016 w 464244"/>
              <a:gd name="connsiteY3" fmla="*/ 5702 h 246139"/>
              <a:gd name="connsiteX4" fmla="*/ 462394 w 464244"/>
              <a:gd name="connsiteY4" fmla="*/ 124148 h 246139"/>
              <a:gd name="connsiteX5" fmla="*/ 353424 w 464244"/>
              <a:gd name="connsiteY5" fmla="*/ 237856 h 246139"/>
              <a:gd name="connsiteX6" fmla="*/ 21777 w 464244"/>
              <a:gd name="connsiteY6" fmla="*/ 214166 h 246139"/>
              <a:gd name="connsiteX7" fmla="*/ 92844 w 464244"/>
              <a:gd name="connsiteY7" fmla="*/ 29391 h 246139"/>
              <a:gd name="connsiteX0" fmla="*/ 89412 w 462748"/>
              <a:gd name="connsiteY0" fmla="*/ 29391 h 261706"/>
              <a:gd name="connsiteX1" fmla="*/ 222071 w 462748"/>
              <a:gd name="connsiteY1" fmla="*/ 76770 h 261706"/>
              <a:gd name="connsiteX2" fmla="*/ 321565 w 462748"/>
              <a:gd name="connsiteY2" fmla="*/ 24653 h 261706"/>
              <a:gd name="connsiteX3" fmla="*/ 411584 w 462748"/>
              <a:gd name="connsiteY3" fmla="*/ 5702 h 261706"/>
              <a:gd name="connsiteX4" fmla="*/ 458962 w 462748"/>
              <a:gd name="connsiteY4" fmla="*/ 124148 h 261706"/>
              <a:gd name="connsiteX5" fmla="*/ 313088 w 462748"/>
              <a:gd name="connsiteY5" fmla="*/ 256649 h 261706"/>
              <a:gd name="connsiteX6" fmla="*/ 18345 w 462748"/>
              <a:gd name="connsiteY6" fmla="*/ 214166 h 261706"/>
              <a:gd name="connsiteX7" fmla="*/ 89412 w 462748"/>
              <a:gd name="connsiteY7" fmla="*/ 29391 h 261706"/>
              <a:gd name="connsiteX0" fmla="*/ 89412 w 462748"/>
              <a:gd name="connsiteY0" fmla="*/ 29391 h 269665"/>
              <a:gd name="connsiteX1" fmla="*/ 222071 w 462748"/>
              <a:gd name="connsiteY1" fmla="*/ 76770 h 269665"/>
              <a:gd name="connsiteX2" fmla="*/ 321565 w 462748"/>
              <a:gd name="connsiteY2" fmla="*/ 24653 h 269665"/>
              <a:gd name="connsiteX3" fmla="*/ 411584 w 462748"/>
              <a:gd name="connsiteY3" fmla="*/ 5702 h 269665"/>
              <a:gd name="connsiteX4" fmla="*/ 458962 w 462748"/>
              <a:gd name="connsiteY4" fmla="*/ 124148 h 269665"/>
              <a:gd name="connsiteX5" fmla="*/ 313088 w 462748"/>
              <a:gd name="connsiteY5" fmla="*/ 256649 h 269665"/>
              <a:gd name="connsiteX6" fmla="*/ 18345 w 462748"/>
              <a:gd name="connsiteY6" fmla="*/ 214166 h 269665"/>
              <a:gd name="connsiteX7" fmla="*/ 89412 w 462748"/>
              <a:gd name="connsiteY7" fmla="*/ 29391 h 269665"/>
              <a:gd name="connsiteX0" fmla="*/ 89412 w 464156"/>
              <a:gd name="connsiteY0" fmla="*/ 24271 h 264545"/>
              <a:gd name="connsiteX1" fmla="*/ 222071 w 464156"/>
              <a:gd name="connsiteY1" fmla="*/ 71650 h 264545"/>
              <a:gd name="connsiteX2" fmla="*/ 411584 w 464156"/>
              <a:gd name="connsiteY2" fmla="*/ 582 h 264545"/>
              <a:gd name="connsiteX3" fmla="*/ 458962 w 464156"/>
              <a:gd name="connsiteY3" fmla="*/ 119028 h 264545"/>
              <a:gd name="connsiteX4" fmla="*/ 313088 w 464156"/>
              <a:gd name="connsiteY4" fmla="*/ 251529 h 264545"/>
              <a:gd name="connsiteX5" fmla="*/ 18345 w 464156"/>
              <a:gd name="connsiteY5" fmla="*/ 209046 h 264545"/>
              <a:gd name="connsiteX6" fmla="*/ 89412 w 464156"/>
              <a:gd name="connsiteY6" fmla="*/ 24271 h 264545"/>
              <a:gd name="connsiteX0" fmla="*/ 89412 w 473840"/>
              <a:gd name="connsiteY0" fmla="*/ 26464 h 266738"/>
              <a:gd name="connsiteX1" fmla="*/ 222071 w 473840"/>
              <a:gd name="connsiteY1" fmla="*/ 73843 h 266738"/>
              <a:gd name="connsiteX2" fmla="*/ 411584 w 473840"/>
              <a:gd name="connsiteY2" fmla="*/ 2775 h 266738"/>
              <a:gd name="connsiteX3" fmla="*/ 458962 w 473840"/>
              <a:gd name="connsiteY3" fmla="*/ 121221 h 266738"/>
              <a:gd name="connsiteX4" fmla="*/ 313088 w 473840"/>
              <a:gd name="connsiteY4" fmla="*/ 253722 h 266738"/>
              <a:gd name="connsiteX5" fmla="*/ 18345 w 473840"/>
              <a:gd name="connsiteY5" fmla="*/ 211239 h 266738"/>
              <a:gd name="connsiteX6" fmla="*/ 89412 w 473840"/>
              <a:gd name="connsiteY6" fmla="*/ 26464 h 266738"/>
              <a:gd name="connsiteX0" fmla="*/ 89412 w 467867"/>
              <a:gd name="connsiteY0" fmla="*/ 24359 h 264633"/>
              <a:gd name="connsiteX1" fmla="*/ 222071 w 467867"/>
              <a:gd name="connsiteY1" fmla="*/ 71738 h 264633"/>
              <a:gd name="connsiteX2" fmla="*/ 411584 w 467867"/>
              <a:gd name="connsiteY2" fmla="*/ 670 h 264633"/>
              <a:gd name="connsiteX3" fmla="*/ 463062 w 467867"/>
              <a:gd name="connsiteY3" fmla="*/ 122874 h 264633"/>
              <a:gd name="connsiteX4" fmla="*/ 313088 w 467867"/>
              <a:gd name="connsiteY4" fmla="*/ 251617 h 264633"/>
              <a:gd name="connsiteX5" fmla="*/ 18345 w 467867"/>
              <a:gd name="connsiteY5" fmla="*/ 209134 h 264633"/>
              <a:gd name="connsiteX6" fmla="*/ 89412 w 467867"/>
              <a:gd name="connsiteY6" fmla="*/ 24359 h 264633"/>
              <a:gd name="connsiteX0" fmla="*/ 89412 w 473272"/>
              <a:gd name="connsiteY0" fmla="*/ 26617 h 266891"/>
              <a:gd name="connsiteX1" fmla="*/ 222071 w 473272"/>
              <a:gd name="connsiteY1" fmla="*/ 73996 h 266891"/>
              <a:gd name="connsiteX2" fmla="*/ 411584 w 473272"/>
              <a:gd name="connsiteY2" fmla="*/ 2928 h 266891"/>
              <a:gd name="connsiteX3" fmla="*/ 463062 w 473272"/>
              <a:gd name="connsiteY3" fmla="*/ 125132 h 266891"/>
              <a:gd name="connsiteX4" fmla="*/ 313088 w 473272"/>
              <a:gd name="connsiteY4" fmla="*/ 253875 h 266891"/>
              <a:gd name="connsiteX5" fmla="*/ 18345 w 473272"/>
              <a:gd name="connsiteY5" fmla="*/ 211392 h 266891"/>
              <a:gd name="connsiteX6" fmla="*/ 89412 w 473272"/>
              <a:gd name="connsiteY6" fmla="*/ 26617 h 266891"/>
              <a:gd name="connsiteX0" fmla="*/ 91232 w 475092"/>
              <a:gd name="connsiteY0" fmla="*/ 26617 h 271763"/>
              <a:gd name="connsiteX1" fmla="*/ 223891 w 475092"/>
              <a:gd name="connsiteY1" fmla="*/ 73996 h 271763"/>
              <a:gd name="connsiteX2" fmla="*/ 413404 w 475092"/>
              <a:gd name="connsiteY2" fmla="*/ 2928 h 271763"/>
              <a:gd name="connsiteX3" fmla="*/ 464882 w 475092"/>
              <a:gd name="connsiteY3" fmla="*/ 125132 h 271763"/>
              <a:gd name="connsiteX4" fmla="*/ 314908 w 475092"/>
              <a:gd name="connsiteY4" fmla="*/ 253875 h 271763"/>
              <a:gd name="connsiteX5" fmla="*/ 20165 w 475092"/>
              <a:gd name="connsiteY5" fmla="*/ 211392 h 271763"/>
              <a:gd name="connsiteX6" fmla="*/ 91232 w 475092"/>
              <a:gd name="connsiteY6" fmla="*/ 26617 h 271763"/>
              <a:gd name="connsiteX0" fmla="*/ 67090 w 489164"/>
              <a:gd name="connsiteY0" fmla="*/ 33213 h 266748"/>
              <a:gd name="connsiteX1" fmla="*/ 237963 w 489164"/>
              <a:gd name="connsiteY1" fmla="*/ 74027 h 266748"/>
              <a:gd name="connsiteX2" fmla="*/ 427476 w 489164"/>
              <a:gd name="connsiteY2" fmla="*/ 2959 h 266748"/>
              <a:gd name="connsiteX3" fmla="*/ 478954 w 489164"/>
              <a:gd name="connsiteY3" fmla="*/ 125163 h 266748"/>
              <a:gd name="connsiteX4" fmla="*/ 328980 w 489164"/>
              <a:gd name="connsiteY4" fmla="*/ 253906 h 266748"/>
              <a:gd name="connsiteX5" fmla="*/ 34237 w 489164"/>
              <a:gd name="connsiteY5" fmla="*/ 211423 h 266748"/>
              <a:gd name="connsiteX6" fmla="*/ 67090 w 489164"/>
              <a:gd name="connsiteY6" fmla="*/ 33213 h 266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164" h="266748">
                <a:moveTo>
                  <a:pt x="67090" y="33213"/>
                </a:moveTo>
                <a:cubicBezTo>
                  <a:pt x="157898" y="-3900"/>
                  <a:pt x="177899" y="79069"/>
                  <a:pt x="237963" y="74027"/>
                </a:cubicBezTo>
                <a:cubicBezTo>
                  <a:pt x="298027" y="68985"/>
                  <a:pt x="354508" y="-16839"/>
                  <a:pt x="427476" y="2959"/>
                </a:cubicBezTo>
                <a:cubicBezTo>
                  <a:pt x="500444" y="22757"/>
                  <a:pt x="495370" y="83339"/>
                  <a:pt x="478954" y="125163"/>
                </a:cubicBezTo>
                <a:cubicBezTo>
                  <a:pt x="462538" y="166987"/>
                  <a:pt x="402416" y="238903"/>
                  <a:pt x="328980" y="253906"/>
                </a:cubicBezTo>
                <a:cubicBezTo>
                  <a:pt x="161234" y="287701"/>
                  <a:pt x="77885" y="248205"/>
                  <a:pt x="34237" y="211423"/>
                </a:cubicBezTo>
                <a:cubicBezTo>
                  <a:pt x="-9411" y="174641"/>
                  <a:pt x="-23718" y="70326"/>
                  <a:pt x="67090" y="33213"/>
                </a:cubicBez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31697677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stribuzione - Titolo sezione">
    <p:spTree>
      <p:nvGrpSpPr>
        <p:cNvPr id="1" name=""/>
        <p:cNvGrpSpPr/>
        <p:nvPr/>
      </p:nvGrpSpPr>
      <p:grpSpPr>
        <a:xfrm>
          <a:off x="0" y="0"/>
          <a:ext cx="0" cy="0"/>
          <a:chOff x="0" y="0"/>
          <a:chExt cx="0" cy="0"/>
        </a:xfrm>
      </p:grpSpPr>
      <p:sp>
        <p:nvSpPr>
          <p:cNvPr id="11" name="Figura a mano libera 10">
            <a:extLst>
              <a:ext uri="{FF2B5EF4-FFF2-40B4-BE49-F238E27FC236}">
                <a16:creationId xmlns:a16="http://schemas.microsoft.com/office/drawing/2014/main" id="{4EDDADBD-CF93-A74C-B599-C6BB7D8519E3}"/>
              </a:ext>
            </a:extLst>
          </p:cNvPr>
          <p:cNvSpPr/>
          <p:nvPr userDrawn="1"/>
        </p:nvSpPr>
        <p:spPr>
          <a:xfrm>
            <a:off x="2838449" y="801907"/>
            <a:ext cx="2779914" cy="3351187"/>
          </a:xfrm>
          <a:custGeom>
            <a:avLst/>
            <a:gdLst>
              <a:gd name="connsiteX0" fmla="*/ 893416 w 2779914"/>
              <a:gd name="connsiteY0" fmla="*/ 503852 h 3351187"/>
              <a:gd name="connsiteX1" fmla="*/ 2037639 w 2779914"/>
              <a:gd name="connsiteY1" fmla="*/ 199 h 3351187"/>
              <a:gd name="connsiteX2" fmla="*/ 2776005 w 2779914"/>
              <a:gd name="connsiteY2" fmla="*/ 450064 h 3351187"/>
              <a:gd name="connsiteX3" fmla="*/ 2306580 w 2779914"/>
              <a:gd name="connsiteY3" fmla="*/ 978167 h 3351187"/>
              <a:gd name="connsiteX4" fmla="*/ 1802927 w 2779914"/>
              <a:gd name="connsiteY4" fmla="*/ 2728729 h 3351187"/>
              <a:gd name="connsiteX5" fmla="*/ 790730 w 2779914"/>
              <a:gd name="connsiteY5" fmla="*/ 3349739 h 3351187"/>
              <a:gd name="connsiteX6" fmla="*/ 52364 w 2779914"/>
              <a:gd name="connsiteY6" fmla="*/ 2591814 h 3351187"/>
              <a:gd name="connsiteX7" fmla="*/ 155051 w 2779914"/>
              <a:gd name="connsiteY7" fmla="*/ 1799660 h 3351187"/>
              <a:gd name="connsiteX8" fmla="*/ 893416 w 2779914"/>
              <a:gd name="connsiteY8" fmla="*/ 503852 h 3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914" h="3351187">
                <a:moveTo>
                  <a:pt x="893416" y="503852"/>
                </a:moveTo>
                <a:cubicBezTo>
                  <a:pt x="1207181" y="203942"/>
                  <a:pt x="1723874" y="9164"/>
                  <a:pt x="2037639" y="199"/>
                </a:cubicBezTo>
                <a:cubicBezTo>
                  <a:pt x="2351404" y="-8766"/>
                  <a:pt x="2731182" y="287069"/>
                  <a:pt x="2776005" y="450064"/>
                </a:cubicBezTo>
                <a:cubicBezTo>
                  <a:pt x="2820828" y="613059"/>
                  <a:pt x="2468760" y="598390"/>
                  <a:pt x="2306580" y="978167"/>
                </a:cubicBezTo>
                <a:cubicBezTo>
                  <a:pt x="2144400" y="1357944"/>
                  <a:pt x="2055569" y="2333467"/>
                  <a:pt x="1802927" y="2728729"/>
                </a:cubicBezTo>
                <a:cubicBezTo>
                  <a:pt x="1550285" y="3123991"/>
                  <a:pt x="1082491" y="3372558"/>
                  <a:pt x="790730" y="3349739"/>
                </a:cubicBezTo>
                <a:cubicBezTo>
                  <a:pt x="498969" y="3326920"/>
                  <a:pt x="158310" y="2850161"/>
                  <a:pt x="52364" y="2591814"/>
                </a:cubicBezTo>
                <a:cubicBezTo>
                  <a:pt x="-53583" y="2333468"/>
                  <a:pt x="11616" y="2146839"/>
                  <a:pt x="155051" y="1799660"/>
                </a:cubicBezTo>
                <a:cubicBezTo>
                  <a:pt x="298486" y="1452481"/>
                  <a:pt x="579651" y="803762"/>
                  <a:pt x="893416" y="50385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igura a mano libera 13">
            <a:extLst>
              <a:ext uri="{FF2B5EF4-FFF2-40B4-BE49-F238E27FC236}">
                <a16:creationId xmlns:a16="http://schemas.microsoft.com/office/drawing/2014/main" id="{352081B7-47CD-194E-B174-BFE56265543B}"/>
              </a:ext>
            </a:extLst>
          </p:cNvPr>
          <p:cNvSpPr/>
          <p:nvPr userDrawn="1"/>
        </p:nvSpPr>
        <p:spPr>
          <a:xfrm>
            <a:off x="2266812" y="737350"/>
            <a:ext cx="4038739" cy="3594411"/>
          </a:xfrm>
          <a:custGeom>
            <a:avLst/>
            <a:gdLst>
              <a:gd name="connsiteX0" fmla="*/ 1253872 w 4038739"/>
              <a:gd name="connsiteY0" fmla="*/ 3301657 h 3594411"/>
              <a:gd name="connsiteX1" fmla="*/ 2843070 w 4038739"/>
              <a:gd name="connsiteY1" fmla="*/ 3551039 h 3594411"/>
              <a:gd name="connsiteX2" fmla="*/ 3918835 w 4038739"/>
              <a:gd name="connsiteY2" fmla="*/ 2617080 h 3594411"/>
              <a:gd name="connsiteX3" fmla="*/ 3928615 w 4038739"/>
              <a:gd name="connsiteY3" fmla="*/ 1419069 h 3594411"/>
              <a:gd name="connsiteX4" fmla="*/ 3170690 w 4038739"/>
              <a:gd name="connsiteY4" fmla="*/ 744271 h 3594411"/>
              <a:gd name="connsiteX5" fmla="*/ 2432324 w 4038739"/>
              <a:gd name="connsiteY5" fmla="*/ 509559 h 3594411"/>
              <a:gd name="connsiteX6" fmla="*/ 1918891 w 4038739"/>
              <a:gd name="connsiteY6" fmla="*/ 98813 h 3594411"/>
              <a:gd name="connsiteX7" fmla="*/ 1537483 w 4038739"/>
              <a:gd name="connsiteY7" fmla="*/ 1016 h 3594411"/>
              <a:gd name="connsiteX8" fmla="*/ 1043609 w 4038739"/>
              <a:gd name="connsiteY8" fmla="*/ 64584 h 3594411"/>
              <a:gd name="connsiteX9" fmla="*/ 530176 w 4038739"/>
              <a:gd name="connsiteY9" fmla="*/ 309076 h 3594411"/>
              <a:gd name="connsiteX10" fmla="*/ 168328 w 4038739"/>
              <a:gd name="connsiteY10" fmla="*/ 700263 h 3594411"/>
              <a:gd name="connsiteX11" fmla="*/ 6963 w 4038739"/>
              <a:gd name="connsiteY11" fmla="*/ 1326162 h 3594411"/>
              <a:gd name="connsiteX12" fmla="*/ 383481 w 4038739"/>
              <a:gd name="connsiteY12" fmla="*/ 1829816 h 3594411"/>
              <a:gd name="connsiteX13" fmla="*/ 1004491 w 4038739"/>
              <a:gd name="connsiteY13" fmla="*/ 2093867 h 3594411"/>
              <a:gd name="connsiteX14" fmla="*/ 1253872 w 4038739"/>
              <a:gd name="connsiteY14" fmla="*/ 3301657 h 3594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38739" h="3594411">
                <a:moveTo>
                  <a:pt x="1253872" y="3301657"/>
                </a:moveTo>
                <a:cubicBezTo>
                  <a:pt x="1560302" y="3544519"/>
                  <a:pt x="2398910" y="3665135"/>
                  <a:pt x="2843070" y="3551039"/>
                </a:cubicBezTo>
                <a:cubicBezTo>
                  <a:pt x="3287230" y="3436943"/>
                  <a:pt x="3737911" y="2972408"/>
                  <a:pt x="3918835" y="2617080"/>
                </a:cubicBezTo>
                <a:cubicBezTo>
                  <a:pt x="4099759" y="2261752"/>
                  <a:pt x="4053306" y="1731204"/>
                  <a:pt x="3928615" y="1419069"/>
                </a:cubicBezTo>
                <a:cubicBezTo>
                  <a:pt x="3803924" y="1106934"/>
                  <a:pt x="3420072" y="895856"/>
                  <a:pt x="3170690" y="744271"/>
                </a:cubicBezTo>
                <a:cubicBezTo>
                  <a:pt x="2921308" y="592686"/>
                  <a:pt x="2640957" y="617135"/>
                  <a:pt x="2432324" y="509559"/>
                </a:cubicBezTo>
                <a:cubicBezTo>
                  <a:pt x="2223691" y="401983"/>
                  <a:pt x="2068031" y="183570"/>
                  <a:pt x="1918891" y="98813"/>
                </a:cubicBezTo>
                <a:cubicBezTo>
                  <a:pt x="1769751" y="14056"/>
                  <a:pt x="1683363" y="6721"/>
                  <a:pt x="1537483" y="1016"/>
                </a:cubicBezTo>
                <a:cubicBezTo>
                  <a:pt x="1391603" y="-4689"/>
                  <a:pt x="1211494" y="13241"/>
                  <a:pt x="1043609" y="64584"/>
                </a:cubicBezTo>
                <a:cubicBezTo>
                  <a:pt x="875724" y="115927"/>
                  <a:pt x="676056" y="203130"/>
                  <a:pt x="530176" y="309076"/>
                </a:cubicBezTo>
                <a:cubicBezTo>
                  <a:pt x="384296" y="415022"/>
                  <a:pt x="255530" y="530749"/>
                  <a:pt x="168328" y="700263"/>
                </a:cubicBezTo>
                <a:cubicBezTo>
                  <a:pt x="81126" y="869777"/>
                  <a:pt x="-28896" y="1137903"/>
                  <a:pt x="6963" y="1326162"/>
                </a:cubicBezTo>
                <a:cubicBezTo>
                  <a:pt x="42822" y="1514421"/>
                  <a:pt x="217226" y="1701865"/>
                  <a:pt x="383481" y="1829816"/>
                </a:cubicBezTo>
                <a:cubicBezTo>
                  <a:pt x="549736" y="1957767"/>
                  <a:pt x="860241" y="1850190"/>
                  <a:pt x="1004491" y="2093867"/>
                </a:cubicBezTo>
                <a:cubicBezTo>
                  <a:pt x="1148741" y="2337544"/>
                  <a:pt x="947442" y="3058795"/>
                  <a:pt x="1253872" y="3301657"/>
                </a:cubicBez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5" name="Figura a mano libera 14">
            <a:extLst>
              <a:ext uri="{FF2B5EF4-FFF2-40B4-BE49-F238E27FC236}">
                <a16:creationId xmlns:a16="http://schemas.microsoft.com/office/drawing/2014/main" id="{7C4CB572-3D38-F34F-A329-E754BA252A4C}"/>
              </a:ext>
            </a:extLst>
          </p:cNvPr>
          <p:cNvSpPr/>
          <p:nvPr userDrawn="1"/>
        </p:nvSpPr>
        <p:spPr>
          <a:xfrm>
            <a:off x="2547197" y="2801598"/>
            <a:ext cx="429630" cy="610263"/>
          </a:xfrm>
          <a:custGeom>
            <a:avLst/>
            <a:gdLst>
              <a:gd name="connsiteX0" fmla="*/ 87491 w 457084"/>
              <a:gd name="connsiteY0" fmla="*/ 1033 h 585389"/>
              <a:gd name="connsiteX1" fmla="*/ 444449 w 457084"/>
              <a:gd name="connsiteY1" fmla="*/ 172178 h 585389"/>
              <a:gd name="connsiteX2" fmla="*/ 351542 w 457084"/>
              <a:gd name="connsiteY2" fmla="*/ 568255 h 585389"/>
              <a:gd name="connsiteX3" fmla="*/ 107050 w 457084"/>
              <a:gd name="connsiteY3" fmla="*/ 490017 h 585389"/>
              <a:gd name="connsiteX4" fmla="*/ 185287 w 457084"/>
              <a:gd name="connsiteY4" fmla="*/ 274864 h 585389"/>
              <a:gd name="connsiteX5" fmla="*/ 4363 w 457084"/>
              <a:gd name="connsiteY5" fmla="*/ 108610 h 585389"/>
              <a:gd name="connsiteX6" fmla="*/ 87491 w 457084"/>
              <a:gd name="connsiteY6" fmla="*/ 1033 h 585389"/>
              <a:gd name="connsiteX0" fmla="*/ 146988 w 449045"/>
              <a:gd name="connsiteY0" fmla="*/ 869 h 604785"/>
              <a:gd name="connsiteX1" fmla="*/ 440378 w 449045"/>
              <a:gd name="connsiteY1" fmla="*/ 191574 h 604785"/>
              <a:gd name="connsiteX2" fmla="*/ 347471 w 449045"/>
              <a:gd name="connsiteY2" fmla="*/ 587651 h 604785"/>
              <a:gd name="connsiteX3" fmla="*/ 102979 w 449045"/>
              <a:gd name="connsiteY3" fmla="*/ 509413 h 604785"/>
              <a:gd name="connsiteX4" fmla="*/ 181216 w 449045"/>
              <a:gd name="connsiteY4" fmla="*/ 294260 h 604785"/>
              <a:gd name="connsiteX5" fmla="*/ 292 w 449045"/>
              <a:gd name="connsiteY5" fmla="*/ 128006 h 604785"/>
              <a:gd name="connsiteX6" fmla="*/ 146988 w 449045"/>
              <a:gd name="connsiteY6" fmla="*/ 869 h 604785"/>
              <a:gd name="connsiteX0" fmla="*/ 117767 w 419824"/>
              <a:gd name="connsiteY0" fmla="*/ 280 h 604196"/>
              <a:gd name="connsiteX1" fmla="*/ 411157 w 419824"/>
              <a:gd name="connsiteY1" fmla="*/ 190985 h 604196"/>
              <a:gd name="connsiteX2" fmla="*/ 318250 w 419824"/>
              <a:gd name="connsiteY2" fmla="*/ 587062 h 604196"/>
              <a:gd name="connsiteX3" fmla="*/ 73758 w 419824"/>
              <a:gd name="connsiteY3" fmla="*/ 508824 h 604196"/>
              <a:gd name="connsiteX4" fmla="*/ 151995 w 419824"/>
              <a:gd name="connsiteY4" fmla="*/ 293671 h 604196"/>
              <a:gd name="connsiteX5" fmla="*/ 410 w 419824"/>
              <a:gd name="connsiteY5" fmla="*/ 151866 h 604196"/>
              <a:gd name="connsiteX6" fmla="*/ 117767 w 419824"/>
              <a:gd name="connsiteY6" fmla="*/ 280 h 604196"/>
              <a:gd name="connsiteX0" fmla="*/ 117767 w 429630"/>
              <a:gd name="connsiteY0" fmla="*/ 280 h 610263"/>
              <a:gd name="connsiteX1" fmla="*/ 411157 w 429630"/>
              <a:gd name="connsiteY1" fmla="*/ 190985 h 610263"/>
              <a:gd name="connsiteX2" fmla="*/ 318250 w 429630"/>
              <a:gd name="connsiteY2" fmla="*/ 587062 h 610263"/>
              <a:gd name="connsiteX3" fmla="*/ 73758 w 429630"/>
              <a:gd name="connsiteY3" fmla="*/ 508824 h 610263"/>
              <a:gd name="connsiteX4" fmla="*/ 151995 w 429630"/>
              <a:gd name="connsiteY4" fmla="*/ 293671 h 610263"/>
              <a:gd name="connsiteX5" fmla="*/ 410 w 429630"/>
              <a:gd name="connsiteY5" fmla="*/ 151866 h 610263"/>
              <a:gd name="connsiteX6" fmla="*/ 117767 w 429630"/>
              <a:gd name="connsiteY6" fmla="*/ 280 h 6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630" h="610263">
                <a:moveTo>
                  <a:pt x="117767" y="280"/>
                </a:moveTo>
                <a:cubicBezTo>
                  <a:pt x="186225" y="6800"/>
                  <a:pt x="377743" y="93188"/>
                  <a:pt x="411157" y="190985"/>
                </a:cubicBezTo>
                <a:cubicBezTo>
                  <a:pt x="444571" y="288782"/>
                  <a:pt x="442941" y="519419"/>
                  <a:pt x="318250" y="587062"/>
                </a:cubicBezTo>
                <a:cubicBezTo>
                  <a:pt x="193559" y="654705"/>
                  <a:pt x="101467" y="557722"/>
                  <a:pt x="73758" y="508824"/>
                </a:cubicBezTo>
                <a:cubicBezTo>
                  <a:pt x="46049" y="459926"/>
                  <a:pt x="169110" y="357239"/>
                  <a:pt x="151995" y="293671"/>
                </a:cubicBezTo>
                <a:cubicBezTo>
                  <a:pt x="134881" y="230103"/>
                  <a:pt x="6115" y="200764"/>
                  <a:pt x="410" y="151866"/>
                </a:cubicBezTo>
                <a:cubicBezTo>
                  <a:pt x="-5295" y="102968"/>
                  <a:pt x="49309" y="-6240"/>
                  <a:pt x="117767" y="280"/>
                </a:cubicBez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6" name="Figura a mano libera 15">
            <a:extLst>
              <a:ext uri="{FF2B5EF4-FFF2-40B4-BE49-F238E27FC236}">
                <a16:creationId xmlns:a16="http://schemas.microsoft.com/office/drawing/2014/main" id="{BB08EF8A-9623-0341-A536-A98873B666DD}"/>
              </a:ext>
            </a:extLst>
          </p:cNvPr>
          <p:cNvSpPr/>
          <p:nvPr userDrawn="1"/>
        </p:nvSpPr>
        <p:spPr>
          <a:xfrm rot="15737219">
            <a:off x="5676538" y="1380961"/>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7" name="Immagine 16">
            <a:extLst>
              <a:ext uri="{FF2B5EF4-FFF2-40B4-BE49-F238E27FC236}">
                <a16:creationId xmlns:a16="http://schemas.microsoft.com/office/drawing/2014/main" id="{7B94DA32-6147-BA44-8D7A-F5BCDDC2C4A8}"/>
              </a:ext>
            </a:extLst>
          </p:cNvPr>
          <p:cNvPicPr>
            <a:picLocks noChangeAspect="1"/>
          </p:cNvPicPr>
          <p:nvPr userDrawn="1"/>
        </p:nvPicPr>
        <p:blipFill>
          <a:blip r:embed="rId2"/>
          <a:srcRect/>
          <a:stretch/>
        </p:blipFill>
        <p:spPr>
          <a:xfrm>
            <a:off x="4691867" y="990406"/>
            <a:ext cx="540000" cy="144782"/>
          </a:xfrm>
          <a:prstGeom prst="rect">
            <a:avLst/>
          </a:prstGeom>
        </p:spPr>
      </p:pic>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7" name="Segnaposto testo 2">
            <a:extLst>
              <a:ext uri="{FF2B5EF4-FFF2-40B4-BE49-F238E27FC236}">
                <a16:creationId xmlns:a16="http://schemas.microsoft.com/office/drawing/2014/main" id="{3B278B29-3CD7-C340-83DA-C63209705445}"/>
              </a:ext>
            </a:extLst>
          </p:cNvPr>
          <p:cNvSpPr>
            <a:spLocks noGrp="1"/>
          </p:cNvSpPr>
          <p:nvPr>
            <p:ph type="body" sz="quarter" idx="10" hasCustomPrompt="1"/>
          </p:nvPr>
        </p:nvSpPr>
        <p:spPr>
          <a:xfrm>
            <a:off x="3189739" y="2264776"/>
            <a:ext cx="2764522" cy="425450"/>
          </a:xfrm>
        </p:spPr>
        <p:txBody>
          <a:bodyPr>
            <a:noAutofit/>
          </a:bodyPr>
          <a:lstStyle>
            <a:lvl1pPr marL="0" indent="0" algn="ctr">
              <a:buNone/>
              <a:defRPr sz="2850" b="1">
                <a:solidFill>
                  <a:schemeClr val="bg1"/>
                </a:solidFill>
              </a:defRPr>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TITOLO SEZIONE</a:t>
            </a:r>
          </a:p>
        </p:txBody>
      </p:sp>
      <p:sp>
        <p:nvSpPr>
          <p:cNvPr id="10" name="CasellaDiTesto 9">
            <a:extLst>
              <a:ext uri="{FF2B5EF4-FFF2-40B4-BE49-F238E27FC236}">
                <a16:creationId xmlns:a16="http://schemas.microsoft.com/office/drawing/2014/main" id="{F322BF51-6C63-514D-A7D6-D954B2D5586B}"/>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360058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stribuzione - Titolo sottosezione">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8" name="Titolo 1">
            <a:extLst>
              <a:ext uri="{FF2B5EF4-FFF2-40B4-BE49-F238E27FC236}">
                <a16:creationId xmlns:a16="http://schemas.microsoft.com/office/drawing/2014/main" id="{2E008AEE-5441-A141-9030-B1E5AEF52409}"/>
              </a:ext>
            </a:extLst>
          </p:cNvPr>
          <p:cNvSpPr>
            <a:spLocks noGrp="1"/>
          </p:cNvSpPr>
          <p:nvPr>
            <p:ph type="title" hasCustomPrompt="1"/>
          </p:nvPr>
        </p:nvSpPr>
        <p:spPr>
          <a:xfrm>
            <a:off x="627680" y="3857440"/>
            <a:ext cx="3824843" cy="324489"/>
          </a:xfrm>
        </p:spPr>
        <p:txBody>
          <a:bodyPr lIns="0" tIns="0" rIns="0" bIns="0" anchor="ctr" anchorCtr="0">
            <a:noAutofit/>
          </a:bodyPr>
          <a:lstStyle>
            <a:lvl1pPr>
              <a:defRPr sz="2850" b="1">
                <a:latin typeface="+mn-lt"/>
              </a:defRPr>
            </a:lvl1pPr>
          </a:lstStyle>
          <a:p>
            <a:r>
              <a:rPr lang="it-IT" dirty="0"/>
              <a:t>TITOLO SOTTOSEZIONE</a:t>
            </a:r>
          </a:p>
        </p:txBody>
      </p:sp>
      <p:cxnSp>
        <p:nvCxnSpPr>
          <p:cNvPr id="14" name="Connettore 1 13">
            <a:extLst>
              <a:ext uri="{FF2B5EF4-FFF2-40B4-BE49-F238E27FC236}">
                <a16:creationId xmlns:a16="http://schemas.microsoft.com/office/drawing/2014/main" id="{C6D1CA21-781D-764A-82B6-A8D3549E5085}"/>
              </a:ext>
            </a:extLst>
          </p:cNvPr>
          <p:cNvCxnSpPr>
            <a:cxnSpLocks/>
          </p:cNvCxnSpPr>
          <p:nvPr userDrawn="1"/>
        </p:nvCxnSpPr>
        <p:spPr>
          <a:xfrm>
            <a:off x="650828" y="4468549"/>
            <a:ext cx="1574504" cy="0"/>
          </a:xfrm>
          <a:prstGeom prst="line">
            <a:avLst/>
          </a:prstGeom>
          <a:ln w="44450" cap="rnd">
            <a:gradFill flip="none" rotWithShape="1">
              <a:gsLst>
                <a:gs pos="11000">
                  <a:srgbClr val="8D2FF8"/>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1" name="Ovale 10">
            <a:extLst>
              <a:ext uri="{FF2B5EF4-FFF2-40B4-BE49-F238E27FC236}">
                <a16:creationId xmlns:a16="http://schemas.microsoft.com/office/drawing/2014/main" id="{4BD6FF17-2098-D04F-872E-1F0E6E456D6A}"/>
              </a:ext>
            </a:extLst>
          </p:cNvPr>
          <p:cNvSpPr/>
          <p:nvPr userDrawn="1"/>
        </p:nvSpPr>
        <p:spPr>
          <a:xfrm>
            <a:off x="3761548" y="1369802"/>
            <a:ext cx="4434603" cy="1766637"/>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egnaposto immagine 5">
            <a:extLst>
              <a:ext uri="{FF2B5EF4-FFF2-40B4-BE49-F238E27FC236}">
                <a16:creationId xmlns:a16="http://schemas.microsoft.com/office/drawing/2014/main" id="{7109C28C-5CB4-9047-83B8-1261F87B4F1C}"/>
              </a:ext>
            </a:extLst>
          </p:cNvPr>
          <p:cNvSpPr>
            <a:spLocks noGrp="1"/>
          </p:cNvSpPr>
          <p:nvPr>
            <p:ph type="pic" sz="quarter" idx="10" hasCustomPrompt="1"/>
          </p:nvPr>
        </p:nvSpPr>
        <p:spPr>
          <a:xfrm rot="293173">
            <a:off x="3559825" y="-311882"/>
            <a:ext cx="5146837" cy="3363369"/>
          </a:xfrm>
          <a:prstGeom prst="chord">
            <a:avLst>
              <a:gd name="adj1" fmla="val 18579538"/>
              <a:gd name="adj2" fmla="val 12892857"/>
            </a:avLst>
          </a:prstGeom>
          <a:solidFill>
            <a:schemeClr val="accent5">
              <a:lumMod val="20000"/>
              <a:lumOff val="80000"/>
            </a:schemeClr>
          </a:solidFill>
          <a:ln>
            <a:noFill/>
          </a:ln>
        </p:spPr>
        <p:txBody>
          <a:bodyPr>
            <a:normAutofit/>
          </a:bodyPr>
          <a:lstStyle>
            <a:lvl1pPr marL="0" indent="0">
              <a:buNone/>
              <a:defRPr sz="1600">
                <a:latin typeface="+mj-lt"/>
              </a:defRPr>
            </a:lvl1pPr>
          </a:lstStyle>
          <a:p>
            <a:r>
              <a:rPr lang="it-IT" dirty="0"/>
              <a:t>Inserisci Immagine</a:t>
            </a:r>
          </a:p>
        </p:txBody>
      </p:sp>
      <p:sp>
        <p:nvSpPr>
          <p:cNvPr id="18" name="CasellaDiTesto 17">
            <a:extLst>
              <a:ext uri="{FF2B5EF4-FFF2-40B4-BE49-F238E27FC236}">
                <a16:creationId xmlns:a16="http://schemas.microsoft.com/office/drawing/2014/main" id="{E902DAA0-B0DF-4048-85CE-BFE32AF6A132}"/>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19" name="Figura a mano libera 18">
            <a:extLst>
              <a:ext uri="{FF2B5EF4-FFF2-40B4-BE49-F238E27FC236}">
                <a16:creationId xmlns:a16="http://schemas.microsoft.com/office/drawing/2014/main" id="{83E767DC-BB67-CF42-8030-442795CF8D39}"/>
              </a:ext>
            </a:extLst>
          </p:cNvPr>
          <p:cNvSpPr/>
          <p:nvPr userDrawn="1"/>
        </p:nvSpPr>
        <p:spPr>
          <a:xfrm rot="1874042">
            <a:off x="-13882" y="898"/>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0" name="Figura a mano libera 19">
            <a:extLst>
              <a:ext uri="{FF2B5EF4-FFF2-40B4-BE49-F238E27FC236}">
                <a16:creationId xmlns:a16="http://schemas.microsoft.com/office/drawing/2014/main" id="{CE007E68-BF47-CD46-AFE2-83B7630A6E3D}"/>
              </a:ext>
            </a:extLst>
          </p:cNvPr>
          <p:cNvSpPr/>
          <p:nvPr userDrawn="1"/>
        </p:nvSpPr>
        <p:spPr>
          <a:xfrm rot="1114281">
            <a:off x="-316920" y="-119103"/>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1" name="Figura a mano libera 20">
            <a:extLst>
              <a:ext uri="{FF2B5EF4-FFF2-40B4-BE49-F238E27FC236}">
                <a16:creationId xmlns:a16="http://schemas.microsoft.com/office/drawing/2014/main" id="{7E7D3AE8-2CD1-0A4C-8078-7D4DB5409C83}"/>
              </a:ext>
            </a:extLst>
          </p:cNvPr>
          <p:cNvSpPr/>
          <p:nvPr userDrawn="1"/>
        </p:nvSpPr>
        <p:spPr>
          <a:xfrm rot="12674042">
            <a:off x="7936030" y="3274887"/>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2" name="Figura a mano libera 21">
            <a:extLst>
              <a:ext uri="{FF2B5EF4-FFF2-40B4-BE49-F238E27FC236}">
                <a16:creationId xmlns:a16="http://schemas.microsoft.com/office/drawing/2014/main" id="{38A96651-5F0B-754E-AB0A-D5A16635D31E}"/>
              </a:ext>
            </a:extLst>
          </p:cNvPr>
          <p:cNvSpPr/>
          <p:nvPr userDrawn="1"/>
        </p:nvSpPr>
        <p:spPr>
          <a:xfrm rot="11914281">
            <a:off x="8162244" y="2931276"/>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14A4FF"/>
              </a:gs>
              <a:gs pos="64000">
                <a:srgbClr val="6C5FFC"/>
              </a:gs>
              <a:gs pos="100000">
                <a:srgbClr val="8B2CF8"/>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1091997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stribuzione - Slide tes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EB16AAF8-EE87-AE4C-8E77-7D049E858DF0}"/>
              </a:ext>
            </a:extLst>
          </p:cNvPr>
          <p:cNvSpPr/>
          <p:nvPr userDrawn="1"/>
        </p:nvSpPr>
        <p:spPr>
          <a:xfrm>
            <a:off x="0" y="0"/>
            <a:ext cx="9144000" cy="5143500"/>
          </a:xfrm>
          <a:prstGeom prst="rect">
            <a:avLst/>
          </a:prstGeom>
          <a:gradFill flip="none" rotWithShape="1">
            <a:gsLst>
              <a:gs pos="0">
                <a:srgbClr val="8A2BF6"/>
              </a:gs>
              <a:gs pos="53000">
                <a:srgbClr val="3294FF"/>
              </a:gs>
              <a:gs pos="100000">
                <a:srgbClr val="01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E922E3AB-94DD-B447-9F98-8D629DF915CB}"/>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igura a mano libera 11">
            <a:extLst>
              <a:ext uri="{FF2B5EF4-FFF2-40B4-BE49-F238E27FC236}">
                <a16:creationId xmlns:a16="http://schemas.microsoft.com/office/drawing/2014/main" id="{1910DC50-CCF9-4545-B21D-EE1625ED9C32}"/>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id="{EC4712C3-31F4-AC4F-92AC-21B0605AB22B}"/>
              </a:ext>
            </a:extLst>
          </p:cNvPr>
          <p:cNvPicPr>
            <a:picLocks noChangeAspect="1"/>
          </p:cNvPicPr>
          <p:nvPr userDrawn="1"/>
        </p:nvPicPr>
        <p:blipFill>
          <a:blip r:embed="rId2"/>
          <a:srcRect/>
          <a:stretch/>
        </p:blipFill>
        <p:spPr>
          <a:xfrm>
            <a:off x="8316000" y="71999"/>
            <a:ext cx="540000" cy="144782"/>
          </a:xfrm>
          <a:prstGeom prst="rect">
            <a:avLst/>
          </a:prstGeom>
        </p:spPr>
      </p:pic>
      <p:sp>
        <p:nvSpPr>
          <p:cNvPr id="15" name="Slide Number Placeholder 5">
            <a:extLst>
              <a:ext uri="{FF2B5EF4-FFF2-40B4-BE49-F238E27FC236}">
                <a16:creationId xmlns:a16="http://schemas.microsoft.com/office/drawing/2014/main" id="{56BDBC05-3CD4-5947-AF86-07095AAF25BF}"/>
              </a:ext>
            </a:extLst>
          </p:cNvPr>
          <p:cNvSpPr>
            <a:spLocks noGrp="1"/>
          </p:cNvSpPr>
          <p:nvPr>
            <p:ph type="sldNum" sz="quarter" idx="12"/>
          </p:nvPr>
        </p:nvSpPr>
        <p:spPr>
          <a:xfrm>
            <a:off x="708799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226076A1-1027-264F-AFCF-0752C4F82AFA}"/>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esto 2">
            <a:extLst>
              <a:ext uri="{FF2B5EF4-FFF2-40B4-BE49-F238E27FC236}">
                <a16:creationId xmlns:a16="http://schemas.microsoft.com/office/drawing/2014/main" id="{F0DD797E-ADFF-8D4F-91E5-A2FEF47F32E3}"/>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C5A4F12E-DCB4-C340-AAAC-ACCB4D7A7180}"/>
              </a:ext>
            </a:extLst>
          </p:cNvPr>
          <p:cNvSpPr>
            <a:spLocks noGrp="1"/>
          </p:cNvSpPr>
          <p:nvPr>
            <p:ph type="body" sz="quarter" idx="14"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8" name="CasellaDiTesto 17">
            <a:extLst>
              <a:ext uri="{FF2B5EF4-FFF2-40B4-BE49-F238E27FC236}">
                <a16:creationId xmlns:a16="http://schemas.microsoft.com/office/drawing/2014/main" id="{D0D3037B-585A-D44C-9EBF-2C3E322879AC}"/>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3073251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stribuzione - Slide testo full">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EB16AAF8-EE87-AE4C-8E77-7D049E858DF0}"/>
              </a:ext>
            </a:extLst>
          </p:cNvPr>
          <p:cNvSpPr/>
          <p:nvPr userDrawn="1"/>
        </p:nvSpPr>
        <p:spPr>
          <a:xfrm>
            <a:off x="0" y="0"/>
            <a:ext cx="9144000" cy="5143500"/>
          </a:xfrm>
          <a:prstGeom prst="rect">
            <a:avLst/>
          </a:prstGeom>
          <a:gradFill flip="none" rotWithShape="1">
            <a:gsLst>
              <a:gs pos="0">
                <a:srgbClr val="8A2BF6"/>
              </a:gs>
              <a:gs pos="53000">
                <a:srgbClr val="3294FF"/>
              </a:gs>
              <a:gs pos="100000">
                <a:srgbClr val="01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E922E3AB-94DD-B447-9F98-8D629DF915CB}"/>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id="{EC4712C3-31F4-AC4F-92AC-21B0605AB22B}"/>
              </a:ext>
            </a:extLst>
          </p:cNvPr>
          <p:cNvPicPr>
            <a:picLocks noChangeAspect="1"/>
          </p:cNvPicPr>
          <p:nvPr userDrawn="1"/>
        </p:nvPicPr>
        <p:blipFill>
          <a:blip r:embed="rId2"/>
          <a:srcRect/>
          <a:stretch/>
        </p:blipFill>
        <p:spPr>
          <a:xfrm>
            <a:off x="8316000" y="71999"/>
            <a:ext cx="540000" cy="144782"/>
          </a:xfrm>
          <a:prstGeom prst="rect">
            <a:avLst/>
          </a:prstGeom>
        </p:spPr>
      </p:pic>
      <p:sp>
        <p:nvSpPr>
          <p:cNvPr id="15" name="Slide Number Placeholder 5">
            <a:extLst>
              <a:ext uri="{FF2B5EF4-FFF2-40B4-BE49-F238E27FC236}">
                <a16:creationId xmlns:a16="http://schemas.microsoft.com/office/drawing/2014/main" id="{56BDBC05-3CD4-5947-AF86-07095AAF25BF}"/>
              </a:ext>
            </a:extLst>
          </p:cNvPr>
          <p:cNvSpPr>
            <a:spLocks noGrp="1"/>
          </p:cNvSpPr>
          <p:nvPr>
            <p:ph type="sldNum" sz="quarter" idx="12"/>
          </p:nvPr>
        </p:nvSpPr>
        <p:spPr>
          <a:xfrm>
            <a:off x="708799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226076A1-1027-264F-AFCF-0752C4F82AFA}"/>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8" name="Segnaposto testo 2">
            <a:extLst>
              <a:ext uri="{FF2B5EF4-FFF2-40B4-BE49-F238E27FC236}">
                <a16:creationId xmlns:a16="http://schemas.microsoft.com/office/drawing/2014/main" id="{B077D56A-A864-2545-9BF5-4181826418D9}"/>
              </a:ext>
            </a:extLst>
          </p:cNvPr>
          <p:cNvSpPr>
            <a:spLocks noGrp="1"/>
          </p:cNvSpPr>
          <p:nvPr>
            <p:ph type="body" sz="quarter" idx="13" hasCustomPrompt="1"/>
          </p:nvPr>
        </p:nvSpPr>
        <p:spPr>
          <a:xfrm>
            <a:off x="576000" y="952117"/>
            <a:ext cx="7975772"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9" name="Segnaposto testo 2">
            <a:extLst>
              <a:ext uri="{FF2B5EF4-FFF2-40B4-BE49-F238E27FC236}">
                <a16:creationId xmlns:a16="http://schemas.microsoft.com/office/drawing/2014/main" id="{600CCCB7-2883-CC4E-B16D-A4A662EA7924}"/>
              </a:ext>
            </a:extLst>
          </p:cNvPr>
          <p:cNvSpPr>
            <a:spLocks noGrp="1"/>
          </p:cNvSpPr>
          <p:nvPr>
            <p:ph type="body" sz="quarter" idx="14" hasCustomPrompt="1"/>
          </p:nvPr>
        </p:nvSpPr>
        <p:spPr>
          <a:xfrm>
            <a:off x="576000" y="576000"/>
            <a:ext cx="7975772"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BF58FA85-F020-2F49-8785-8BB2E468EA61}"/>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17419443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stribuzione - 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F87CED19-AB08-E243-BC48-5F59B70B8B2C}"/>
              </a:ext>
            </a:extLst>
          </p:cNvPr>
          <p:cNvSpPr/>
          <p:nvPr userDrawn="1"/>
        </p:nvSpPr>
        <p:spPr>
          <a:xfrm>
            <a:off x="0" y="0"/>
            <a:ext cx="9144000" cy="5143500"/>
          </a:xfrm>
          <a:prstGeom prst="rect">
            <a:avLst/>
          </a:prstGeom>
          <a:gradFill flip="none" rotWithShape="1">
            <a:gsLst>
              <a:gs pos="0">
                <a:srgbClr val="8A2BF6"/>
              </a:gs>
              <a:gs pos="53000">
                <a:srgbClr val="3294FF"/>
              </a:gs>
              <a:gs pos="100000">
                <a:srgbClr val="01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205667D1-5909-E442-A7D4-5297DF354A90}"/>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1C65F124-8C3F-364A-8853-F92601118C11}"/>
              </a:ext>
            </a:extLst>
          </p:cNvPr>
          <p:cNvPicPr>
            <a:picLocks noChangeAspect="1"/>
          </p:cNvPicPr>
          <p:nvPr userDrawn="1"/>
        </p:nvPicPr>
        <p:blipFill>
          <a:blip r:embed="rId2"/>
          <a:srcRect/>
          <a:stretch/>
        </p:blipFill>
        <p:spPr>
          <a:xfrm>
            <a:off x="8316000" y="71999"/>
            <a:ext cx="540000" cy="144782"/>
          </a:xfrm>
          <a:prstGeom prst="rect">
            <a:avLst/>
          </a:prstGeom>
        </p:spPr>
      </p:pic>
      <p:sp>
        <p:nvSpPr>
          <p:cNvPr id="17" name="Slide Number Placeholder 5">
            <a:extLst>
              <a:ext uri="{FF2B5EF4-FFF2-40B4-BE49-F238E27FC236}">
                <a16:creationId xmlns:a16="http://schemas.microsoft.com/office/drawing/2014/main" id="{6EA39868-48E1-D540-8D4E-E542CF2EA76A}"/>
              </a:ext>
            </a:extLst>
          </p:cNvPr>
          <p:cNvSpPr>
            <a:spLocks noGrp="1"/>
          </p:cNvSpPr>
          <p:nvPr>
            <p:ph type="sldNum" sz="quarter" idx="12"/>
          </p:nvPr>
        </p:nvSpPr>
        <p:spPr>
          <a:xfrm>
            <a:off x="7086600" y="4858719"/>
            <a:ext cx="2057400" cy="284780"/>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4" name="Segnaposto testo 8">
            <a:extLst>
              <a:ext uri="{FF2B5EF4-FFF2-40B4-BE49-F238E27FC236}">
                <a16:creationId xmlns:a16="http://schemas.microsoft.com/office/drawing/2014/main" id="{9AED9B44-9C7B-F24D-BD3B-945806E1BF4D}"/>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5" name="Segnaposto tabella 18">
            <a:extLst>
              <a:ext uri="{FF2B5EF4-FFF2-40B4-BE49-F238E27FC236}">
                <a16:creationId xmlns:a16="http://schemas.microsoft.com/office/drawing/2014/main" id="{37314E34-296A-C44A-A994-844D1E11CA87}"/>
              </a:ext>
            </a:extLst>
          </p:cNvPr>
          <p:cNvSpPr>
            <a:spLocks noGrp="1"/>
          </p:cNvSpPr>
          <p:nvPr>
            <p:ph type="tbl" sz="quarter" idx="14" hasCustomPrompt="1"/>
          </p:nvPr>
        </p:nvSpPr>
        <p:spPr>
          <a:xfrm>
            <a:off x="5136363" y="952117"/>
            <a:ext cx="3449637" cy="3344451"/>
          </a:xfrm>
        </p:spPr>
        <p:txBody>
          <a:bodyPr/>
          <a:lstStyle>
            <a:lvl1pPr marL="0" indent="0">
              <a:buNone/>
              <a:defRPr>
                <a:latin typeface="+mj-lt"/>
              </a:defRPr>
            </a:lvl1pPr>
          </a:lstStyle>
          <a:p>
            <a:r>
              <a:rPr lang="it-IT" dirty="0">
                <a:latin typeface="+mj-lt"/>
              </a:rPr>
              <a:t>Tabella</a:t>
            </a:r>
            <a:endParaRPr lang="it-IT" dirty="0"/>
          </a:p>
        </p:txBody>
      </p:sp>
      <p:sp>
        <p:nvSpPr>
          <p:cNvPr id="16" name="Segnaposto testo 2">
            <a:extLst>
              <a:ext uri="{FF2B5EF4-FFF2-40B4-BE49-F238E27FC236}">
                <a16:creationId xmlns:a16="http://schemas.microsoft.com/office/drawing/2014/main" id="{248E9A4B-1B7D-E541-B5B3-6AEEDA343BC0}"/>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8" name="Segnaposto testo 2">
            <a:extLst>
              <a:ext uri="{FF2B5EF4-FFF2-40B4-BE49-F238E27FC236}">
                <a16:creationId xmlns:a16="http://schemas.microsoft.com/office/drawing/2014/main" id="{3F8FCDF0-07DE-B740-94B6-9ACBA81756D5}"/>
              </a:ext>
            </a:extLst>
          </p:cNvPr>
          <p:cNvSpPr>
            <a:spLocks noGrp="1"/>
          </p:cNvSpPr>
          <p:nvPr>
            <p:ph type="body" sz="quarter" idx="15"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1933EBB0-D7FB-104E-9722-6262E888B0AA}"/>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3725125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een - Copertina">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46D31BBF-87D4-0548-A113-917A74A4B39B}"/>
              </a:ext>
            </a:extLst>
          </p:cNvPr>
          <p:cNvSpPr>
            <a:spLocks/>
          </p:cNvSpPr>
          <p:nvPr userDrawn="1"/>
        </p:nvSpPr>
        <p:spPr>
          <a:xfrm>
            <a:off x="288000" y="288000"/>
            <a:ext cx="8568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Titolo 1">
            <a:extLst>
              <a:ext uri="{FF2B5EF4-FFF2-40B4-BE49-F238E27FC236}">
                <a16:creationId xmlns:a16="http://schemas.microsoft.com/office/drawing/2014/main" id="{6FE5D5A5-831A-024F-95A1-66523A473A94}"/>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8" name="Segnaposto testo 8">
            <a:extLst>
              <a:ext uri="{FF2B5EF4-FFF2-40B4-BE49-F238E27FC236}">
                <a16:creationId xmlns:a16="http://schemas.microsoft.com/office/drawing/2014/main" id="{4F946075-6390-F747-AAFC-7AB5180F993C}"/>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13" name="Connettore 1 12">
            <a:extLst>
              <a:ext uri="{FF2B5EF4-FFF2-40B4-BE49-F238E27FC236}">
                <a16:creationId xmlns:a16="http://schemas.microsoft.com/office/drawing/2014/main" id="{EC42CB5A-D660-A744-A0F7-B28B6DDE4DC9}"/>
              </a:ext>
            </a:extLst>
          </p:cNvPr>
          <p:cNvCxnSpPr>
            <a:cxnSpLocks/>
          </p:cNvCxnSpPr>
          <p:nvPr userDrawn="1"/>
        </p:nvCxnSpPr>
        <p:spPr>
          <a:xfrm>
            <a:off x="4595270" y="3901386"/>
            <a:ext cx="1574504" cy="0"/>
          </a:xfrm>
          <a:prstGeom prst="line">
            <a:avLst/>
          </a:prstGeom>
          <a:ln w="44450" cap="rnd">
            <a:gradFill flip="none" rotWithShape="1">
              <a:gsLst>
                <a:gs pos="0">
                  <a:srgbClr val="82D202"/>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4" name="CasellaDiTesto 13">
            <a:extLst>
              <a:ext uri="{FF2B5EF4-FFF2-40B4-BE49-F238E27FC236}">
                <a16:creationId xmlns:a16="http://schemas.microsoft.com/office/drawing/2014/main" id="{E72AA428-4954-2B4E-9528-BD8FD27A845E}"/>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700" dirty="0">
                <a:solidFill>
                  <a:schemeClr val="bg1">
                    <a:lumMod val="65000"/>
                  </a:schemeClr>
                </a:solidFill>
                <a:latin typeface="+mj-lt"/>
              </a:rPr>
              <a:t>Documento riservato e strettamente confidenziale</a:t>
            </a:r>
          </a:p>
        </p:txBody>
      </p:sp>
      <p:sp>
        <p:nvSpPr>
          <p:cNvPr id="17" name="Figura a mano libera 16">
            <a:extLst>
              <a:ext uri="{FF2B5EF4-FFF2-40B4-BE49-F238E27FC236}">
                <a16:creationId xmlns:a16="http://schemas.microsoft.com/office/drawing/2014/main" id="{C702AE00-34C4-3A4E-9751-4ADB255B761B}"/>
              </a:ext>
            </a:extLst>
          </p:cNvPr>
          <p:cNvSpPr/>
          <p:nvPr userDrawn="1"/>
        </p:nvSpPr>
        <p:spPr>
          <a:xfrm rot="15239336">
            <a:off x="-171491" y="8523"/>
            <a:ext cx="1688312" cy="1353351"/>
          </a:xfrm>
          <a:custGeom>
            <a:avLst/>
            <a:gdLst>
              <a:gd name="connsiteX0" fmla="*/ 1688312 w 1688312"/>
              <a:gd name="connsiteY0" fmla="*/ 219099 h 1353351"/>
              <a:gd name="connsiteX1" fmla="*/ 1362833 w 1688312"/>
              <a:gd name="connsiteY1" fmla="*/ 1353351 h 1353351"/>
              <a:gd name="connsiteX2" fmla="*/ 1351502 w 1688312"/>
              <a:gd name="connsiteY2" fmla="*/ 1349203 h 1353351"/>
              <a:gd name="connsiteX3" fmla="*/ 1067039 w 1688312"/>
              <a:gd name="connsiteY3" fmla="*/ 1280616 h 1353351"/>
              <a:gd name="connsiteX4" fmla="*/ 267359 w 1688312"/>
              <a:gd name="connsiteY4" fmla="*/ 1171645 h 1353351"/>
              <a:gd name="connsiteX5" fmla="*/ 150311 w 1688312"/>
              <a:gd name="connsiteY5" fmla="*/ 171965 h 1353351"/>
              <a:gd name="connsiteX6" fmla="*/ 900682 w 1688312"/>
              <a:gd name="connsiteY6" fmla="*/ 2795 h 1353351"/>
              <a:gd name="connsiteX7" fmla="*/ 924781 w 1688312"/>
              <a:gd name="connsiteY7" fmla="*/ 0 h 135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8312" h="1353351">
                <a:moveTo>
                  <a:pt x="1688312" y="219099"/>
                </a:moveTo>
                <a:lnTo>
                  <a:pt x="1362833" y="1353351"/>
                </a:lnTo>
                <a:lnTo>
                  <a:pt x="1351502" y="1349203"/>
                </a:lnTo>
                <a:cubicBezTo>
                  <a:pt x="1249628" y="1311856"/>
                  <a:pt x="1153794" y="1280616"/>
                  <a:pt x="1067039" y="1280616"/>
                </a:cubicBezTo>
                <a:cubicBezTo>
                  <a:pt x="720017" y="1280616"/>
                  <a:pt x="420148" y="1356420"/>
                  <a:pt x="267359" y="1171645"/>
                </a:cubicBezTo>
                <a:cubicBezTo>
                  <a:pt x="114572" y="986870"/>
                  <a:pt x="-179766" y="374112"/>
                  <a:pt x="150311" y="171965"/>
                </a:cubicBezTo>
                <a:cubicBezTo>
                  <a:pt x="286868" y="103489"/>
                  <a:pt x="575597" y="44651"/>
                  <a:pt x="900682" y="2795"/>
                </a:cubicBezTo>
                <a:lnTo>
                  <a:pt x="924781" y="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8" name="Figura a mano libera 17">
            <a:extLst>
              <a:ext uri="{FF2B5EF4-FFF2-40B4-BE49-F238E27FC236}">
                <a16:creationId xmlns:a16="http://schemas.microsoft.com/office/drawing/2014/main" id="{60F4636E-0A25-2F4C-ADC3-1D41C08D8E33}"/>
              </a:ext>
            </a:extLst>
          </p:cNvPr>
          <p:cNvSpPr/>
          <p:nvPr userDrawn="1"/>
        </p:nvSpPr>
        <p:spPr>
          <a:xfrm>
            <a:off x="0" y="0"/>
            <a:ext cx="2115899" cy="1340972"/>
          </a:xfrm>
          <a:custGeom>
            <a:avLst/>
            <a:gdLst>
              <a:gd name="connsiteX0" fmla="*/ 0 w 2115899"/>
              <a:gd name="connsiteY0" fmla="*/ 0 h 1340972"/>
              <a:gd name="connsiteX1" fmla="*/ 1985200 w 2115899"/>
              <a:gd name="connsiteY1" fmla="*/ 0 h 1340972"/>
              <a:gd name="connsiteX2" fmla="*/ 1985450 w 2115899"/>
              <a:gd name="connsiteY2" fmla="*/ 236 h 1340972"/>
              <a:gd name="connsiteX3" fmla="*/ 1854286 w 2115899"/>
              <a:gd name="connsiteY3" fmla="*/ 1038931 h 1340972"/>
              <a:gd name="connsiteX4" fmla="*/ 571832 w 2115899"/>
              <a:gd name="connsiteY4" fmla="*/ 1147901 h 1340972"/>
              <a:gd name="connsiteX5" fmla="*/ 819 w 2115899"/>
              <a:gd name="connsiteY5" fmla="*/ 1154609 h 1340972"/>
              <a:gd name="connsiteX6" fmla="*/ 0 w 2115899"/>
              <a:gd name="connsiteY6" fmla="*/ 1154416 h 134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899" h="1340972">
                <a:moveTo>
                  <a:pt x="0" y="0"/>
                </a:moveTo>
                <a:lnTo>
                  <a:pt x="1985200" y="0"/>
                </a:lnTo>
                <a:lnTo>
                  <a:pt x="1985450" y="236"/>
                </a:lnTo>
                <a:cubicBezTo>
                  <a:pt x="2169455" y="222099"/>
                  <a:pt x="2186659" y="582323"/>
                  <a:pt x="1854286" y="1038931"/>
                </a:cubicBezTo>
                <a:cubicBezTo>
                  <a:pt x="1411123" y="1647742"/>
                  <a:pt x="918854" y="1147901"/>
                  <a:pt x="571832" y="1147901"/>
                </a:cubicBezTo>
                <a:cubicBezTo>
                  <a:pt x="354943" y="1147901"/>
                  <a:pt x="156474" y="1177512"/>
                  <a:pt x="819" y="1154609"/>
                </a:cubicBezTo>
                <a:lnTo>
                  <a:pt x="0" y="1154416"/>
                </a:ln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pic>
        <p:nvPicPr>
          <p:cNvPr id="19" name="Immagine 18">
            <a:extLst>
              <a:ext uri="{FF2B5EF4-FFF2-40B4-BE49-F238E27FC236}">
                <a16:creationId xmlns:a16="http://schemas.microsoft.com/office/drawing/2014/main" id="{C615EA0D-B852-7442-9AB6-4C6282B31138}"/>
              </a:ext>
            </a:extLst>
          </p:cNvPr>
          <p:cNvPicPr>
            <a:picLocks noChangeAspect="1"/>
          </p:cNvPicPr>
          <p:nvPr userDrawn="1"/>
        </p:nvPicPr>
        <p:blipFill>
          <a:blip r:embed="rId2"/>
          <a:srcRect/>
          <a:stretch/>
        </p:blipFill>
        <p:spPr>
          <a:xfrm>
            <a:off x="367929" y="406686"/>
            <a:ext cx="1188000" cy="318521"/>
          </a:xfrm>
          <a:prstGeom prst="rect">
            <a:avLst/>
          </a:prstGeom>
        </p:spPr>
      </p:pic>
    </p:spTree>
    <p:extLst>
      <p:ext uri="{BB962C8B-B14F-4D97-AF65-F5344CB8AC3E}">
        <p14:creationId xmlns:p14="http://schemas.microsoft.com/office/powerpoint/2010/main" val="19780644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een - Intro">
    <p:spTree>
      <p:nvGrpSpPr>
        <p:cNvPr id="1" name=""/>
        <p:cNvGrpSpPr/>
        <p:nvPr/>
      </p:nvGrpSpPr>
      <p:grpSpPr>
        <a:xfrm>
          <a:off x="0" y="0"/>
          <a:ext cx="0" cy="0"/>
          <a:chOff x="0" y="0"/>
          <a:chExt cx="0" cy="0"/>
        </a:xfrm>
      </p:grpSpPr>
      <p:sp>
        <p:nvSpPr>
          <p:cNvPr id="4" name="Segnaposto immagine 2">
            <a:extLst>
              <a:ext uri="{FF2B5EF4-FFF2-40B4-BE49-F238E27FC236}">
                <a16:creationId xmlns:a16="http://schemas.microsoft.com/office/drawing/2014/main" id="{3CA9C3D5-BECF-D64C-B902-A29F69BA9E54}"/>
              </a:ext>
            </a:extLst>
          </p:cNvPr>
          <p:cNvSpPr>
            <a:spLocks noGrp="1"/>
          </p:cNvSpPr>
          <p:nvPr>
            <p:ph type="pic" sz="quarter" idx="10" hasCustomPrompt="1"/>
          </p:nvPr>
        </p:nvSpPr>
        <p:spPr>
          <a:xfrm>
            <a:off x="0" y="0"/>
            <a:ext cx="4572000" cy="5143500"/>
          </a:xfrm>
        </p:spPr>
        <p:txBody>
          <a:bodyPr>
            <a:normAutofit/>
          </a:bodyPr>
          <a:lstStyle>
            <a:lvl1pPr marL="0" indent="0">
              <a:buFont typeface="+mj-lt"/>
              <a:buNone/>
              <a:defRPr sz="1600">
                <a:solidFill>
                  <a:schemeClr val="bg2">
                    <a:lumMod val="25000"/>
                  </a:schemeClr>
                </a:solidFill>
                <a:latin typeface="+mj-lt"/>
              </a:defRPr>
            </a:lvl1pPr>
          </a:lstStyle>
          <a:p>
            <a:pPr marL="342900" marR="0" lvl="0" indent="-342900" algn="l" defTabSz="685783" rtl="0" eaLnBrk="1" fontAlgn="auto" latinLnBrk="0" hangingPunct="1">
              <a:lnSpc>
                <a:spcPct val="90000"/>
              </a:lnSpc>
              <a:spcBef>
                <a:spcPts val="751"/>
              </a:spcBef>
              <a:spcAft>
                <a:spcPts val="0"/>
              </a:spcAft>
              <a:buClrTx/>
              <a:buSzTx/>
              <a:tabLst/>
              <a:defRPr/>
            </a:pPr>
            <a:r>
              <a:rPr lang="it-IT" dirty="0"/>
              <a:t>Inserisci immagine</a:t>
            </a:r>
          </a:p>
        </p:txBody>
      </p:sp>
      <p:sp>
        <p:nvSpPr>
          <p:cNvPr id="7" name="Segnaposto testo 2">
            <a:extLst>
              <a:ext uri="{FF2B5EF4-FFF2-40B4-BE49-F238E27FC236}">
                <a16:creationId xmlns:a16="http://schemas.microsoft.com/office/drawing/2014/main" id="{91CE53C5-7571-514F-9637-E723F0365105}"/>
              </a:ext>
            </a:extLst>
          </p:cNvPr>
          <p:cNvSpPr>
            <a:spLocks noGrp="1"/>
          </p:cNvSpPr>
          <p:nvPr>
            <p:ph type="body" sz="quarter" idx="13" hasCustomPrompt="1"/>
          </p:nvPr>
        </p:nvSpPr>
        <p:spPr>
          <a:xfrm>
            <a:off x="5040000" y="900000"/>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9" name="CasellaDiTesto 8">
            <a:extLst>
              <a:ext uri="{FF2B5EF4-FFF2-40B4-BE49-F238E27FC236}">
                <a16:creationId xmlns:a16="http://schemas.microsoft.com/office/drawing/2014/main" id="{C1271715-DD98-8E4B-A5FB-86C492EF0B55}"/>
              </a:ext>
            </a:extLst>
          </p:cNvPr>
          <p:cNvSpPr txBox="1"/>
          <p:nvPr userDrawn="1"/>
        </p:nvSpPr>
        <p:spPr>
          <a:xfrm>
            <a:off x="4918502" y="4969977"/>
            <a:ext cx="2406173" cy="105745"/>
          </a:xfrm>
          <a:prstGeom prst="rect">
            <a:avLst/>
          </a:prstGeom>
          <a:noFill/>
        </p:spPr>
        <p:txBody>
          <a:bodyPr wrap="square" lIns="288000" tIns="0" rIns="0" bIns="0" rtlCol="0" anchor="ctr" anchorCtr="0">
            <a:noAutofit/>
          </a:bodyPr>
          <a:lstStyle/>
          <a:p>
            <a:pPr marL="3175" indent="0" algn="l">
              <a:tabLst/>
            </a:pPr>
            <a:r>
              <a:rPr lang="it-IT" sz="800" dirty="0">
                <a:solidFill>
                  <a:schemeClr val="bg1">
                    <a:lumMod val="50000"/>
                  </a:schemeClr>
                </a:solidFill>
                <a:latin typeface="+mj-lt"/>
              </a:rPr>
              <a:t>Documento riservato e strettamente confidenziale</a:t>
            </a:r>
          </a:p>
        </p:txBody>
      </p:sp>
      <p:sp>
        <p:nvSpPr>
          <p:cNvPr id="10" name="Ovale 9">
            <a:extLst>
              <a:ext uri="{FF2B5EF4-FFF2-40B4-BE49-F238E27FC236}">
                <a16:creationId xmlns:a16="http://schemas.microsoft.com/office/drawing/2014/main" id="{5B250D4A-C288-B741-AAA3-FD1FE0AD871D}"/>
              </a:ext>
            </a:extLst>
          </p:cNvPr>
          <p:cNvSpPr/>
          <p:nvPr userDrawn="1"/>
        </p:nvSpPr>
        <p:spPr>
          <a:xfrm rot="152673">
            <a:off x="8005705" y="4326189"/>
            <a:ext cx="907800" cy="750081"/>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igura a mano libera 10">
            <a:extLst>
              <a:ext uri="{FF2B5EF4-FFF2-40B4-BE49-F238E27FC236}">
                <a16:creationId xmlns:a16="http://schemas.microsoft.com/office/drawing/2014/main" id="{8B3DA266-1893-9D4C-A59B-A1881EB44F3C}"/>
              </a:ext>
            </a:extLst>
          </p:cNvPr>
          <p:cNvSpPr/>
          <p:nvPr userDrawn="1"/>
        </p:nvSpPr>
        <p:spPr>
          <a:xfrm>
            <a:off x="7284977" y="4058939"/>
            <a:ext cx="1859023" cy="1084561"/>
          </a:xfrm>
          <a:custGeom>
            <a:avLst/>
            <a:gdLst>
              <a:gd name="connsiteX0" fmla="*/ 1689755 w 1859023"/>
              <a:gd name="connsiteY0" fmla="*/ 235 h 1084561"/>
              <a:gd name="connsiteX1" fmla="*/ 1743317 w 1859023"/>
              <a:gd name="connsiteY1" fmla="*/ 1421 h 1084561"/>
              <a:gd name="connsiteX2" fmla="*/ 1823002 w 1859023"/>
              <a:gd name="connsiteY2" fmla="*/ 11634 h 1084561"/>
              <a:gd name="connsiteX3" fmla="*/ 1859023 w 1859023"/>
              <a:gd name="connsiteY3" fmla="*/ 18298 h 1084561"/>
              <a:gd name="connsiteX4" fmla="*/ 1859023 w 1859023"/>
              <a:gd name="connsiteY4" fmla="*/ 1084561 h 1084561"/>
              <a:gd name="connsiteX5" fmla="*/ 0 w 1859023"/>
              <a:gd name="connsiteY5" fmla="*/ 1084561 h 1084561"/>
              <a:gd name="connsiteX6" fmla="*/ 8053 w 1859023"/>
              <a:gd name="connsiteY6" fmla="*/ 1074689 h 1084561"/>
              <a:gd name="connsiteX7" fmla="*/ 485869 w 1859023"/>
              <a:gd name="connsiteY7" fmla="*/ 770654 h 1084561"/>
              <a:gd name="connsiteX8" fmla="*/ 1296037 w 1859023"/>
              <a:gd name="connsiteY8" fmla="*/ 292134 h 1084561"/>
              <a:gd name="connsiteX9" fmla="*/ 1689755 w 1859023"/>
              <a:gd name="connsiteY9" fmla="*/ 235 h 1084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9023" h="1084561">
                <a:moveTo>
                  <a:pt x="1689755" y="235"/>
                </a:moveTo>
                <a:cubicBezTo>
                  <a:pt x="1707991" y="-340"/>
                  <a:pt x="1725883" y="173"/>
                  <a:pt x="1743317" y="1421"/>
                </a:cubicBezTo>
                <a:cubicBezTo>
                  <a:pt x="1771211" y="3419"/>
                  <a:pt x="1797931" y="7301"/>
                  <a:pt x="1823002" y="11634"/>
                </a:cubicBezTo>
                <a:lnTo>
                  <a:pt x="1859023" y="18298"/>
                </a:lnTo>
                <a:lnTo>
                  <a:pt x="1859023" y="1084561"/>
                </a:lnTo>
                <a:lnTo>
                  <a:pt x="0" y="1084561"/>
                </a:lnTo>
                <a:lnTo>
                  <a:pt x="8053" y="1074689"/>
                </a:lnTo>
                <a:cubicBezTo>
                  <a:pt x="104475" y="955577"/>
                  <a:pt x="250755" y="784276"/>
                  <a:pt x="485869" y="770654"/>
                </a:cubicBezTo>
                <a:cubicBezTo>
                  <a:pt x="799355" y="752492"/>
                  <a:pt x="1009119" y="836289"/>
                  <a:pt x="1296037" y="292134"/>
                </a:cubicBezTo>
                <a:cubicBezTo>
                  <a:pt x="1417639" y="61511"/>
                  <a:pt x="1562104" y="4255"/>
                  <a:pt x="1689755" y="235"/>
                </a:cubicBez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dirty="0"/>
          </a:p>
        </p:txBody>
      </p:sp>
      <p:sp>
        <p:nvSpPr>
          <p:cNvPr id="12" name="Figura a mano libera 11">
            <a:extLst>
              <a:ext uri="{FF2B5EF4-FFF2-40B4-BE49-F238E27FC236}">
                <a16:creationId xmlns:a16="http://schemas.microsoft.com/office/drawing/2014/main" id="{ED12B659-D91F-C448-9CCD-0288B9FEF8E2}"/>
              </a:ext>
            </a:extLst>
          </p:cNvPr>
          <p:cNvSpPr/>
          <p:nvPr userDrawn="1"/>
        </p:nvSpPr>
        <p:spPr>
          <a:xfrm rot="21407213">
            <a:off x="7794372" y="4380376"/>
            <a:ext cx="477553" cy="248662"/>
          </a:xfrm>
          <a:custGeom>
            <a:avLst/>
            <a:gdLst>
              <a:gd name="connsiteX0" fmla="*/ 84230 w 455841"/>
              <a:gd name="connsiteY0" fmla="*/ 26437 h 243185"/>
              <a:gd name="connsiteX1" fmla="*/ 216889 w 455841"/>
              <a:gd name="connsiteY1" fmla="*/ 73816 h 243185"/>
              <a:gd name="connsiteX2" fmla="*/ 287956 w 455841"/>
              <a:gd name="connsiteY2" fmla="*/ 40651 h 243185"/>
              <a:gd name="connsiteX3" fmla="*/ 406402 w 455841"/>
              <a:gd name="connsiteY3" fmla="*/ 2748 h 243185"/>
              <a:gd name="connsiteX4" fmla="*/ 453780 w 455841"/>
              <a:gd name="connsiteY4" fmla="*/ 121194 h 243185"/>
              <a:gd name="connsiteX5" fmla="*/ 344810 w 455841"/>
              <a:gd name="connsiteY5" fmla="*/ 234902 h 243185"/>
              <a:gd name="connsiteX6" fmla="*/ 13163 w 455841"/>
              <a:gd name="connsiteY6" fmla="*/ 211212 h 243185"/>
              <a:gd name="connsiteX7" fmla="*/ 84230 w 455841"/>
              <a:gd name="connsiteY7" fmla="*/ 26437 h 243185"/>
              <a:gd name="connsiteX0" fmla="*/ 91864 w 463475"/>
              <a:gd name="connsiteY0" fmla="*/ 26437 h 243185"/>
              <a:gd name="connsiteX1" fmla="*/ 224523 w 463475"/>
              <a:gd name="connsiteY1" fmla="*/ 73816 h 243185"/>
              <a:gd name="connsiteX2" fmla="*/ 295590 w 463475"/>
              <a:gd name="connsiteY2" fmla="*/ 40651 h 243185"/>
              <a:gd name="connsiteX3" fmla="*/ 414036 w 463475"/>
              <a:gd name="connsiteY3" fmla="*/ 2748 h 243185"/>
              <a:gd name="connsiteX4" fmla="*/ 461414 w 463475"/>
              <a:gd name="connsiteY4" fmla="*/ 121194 h 243185"/>
              <a:gd name="connsiteX5" fmla="*/ 352444 w 463475"/>
              <a:gd name="connsiteY5" fmla="*/ 234902 h 243185"/>
              <a:gd name="connsiteX6" fmla="*/ 20797 w 463475"/>
              <a:gd name="connsiteY6" fmla="*/ 211212 h 243185"/>
              <a:gd name="connsiteX7" fmla="*/ 91864 w 463475"/>
              <a:gd name="connsiteY7" fmla="*/ 26437 h 243185"/>
              <a:gd name="connsiteX0" fmla="*/ 92844 w 464455"/>
              <a:gd name="connsiteY0" fmla="*/ 26437 h 243185"/>
              <a:gd name="connsiteX1" fmla="*/ 225503 w 464455"/>
              <a:gd name="connsiteY1" fmla="*/ 73816 h 243185"/>
              <a:gd name="connsiteX2" fmla="*/ 296570 w 464455"/>
              <a:gd name="connsiteY2" fmla="*/ 40651 h 243185"/>
              <a:gd name="connsiteX3" fmla="*/ 415016 w 464455"/>
              <a:gd name="connsiteY3" fmla="*/ 2748 h 243185"/>
              <a:gd name="connsiteX4" fmla="*/ 462394 w 464455"/>
              <a:gd name="connsiteY4" fmla="*/ 121194 h 243185"/>
              <a:gd name="connsiteX5" fmla="*/ 353424 w 464455"/>
              <a:gd name="connsiteY5" fmla="*/ 234902 h 243185"/>
              <a:gd name="connsiteX6" fmla="*/ 21777 w 464455"/>
              <a:gd name="connsiteY6" fmla="*/ 211212 h 243185"/>
              <a:gd name="connsiteX7" fmla="*/ 92844 w 464455"/>
              <a:gd name="connsiteY7" fmla="*/ 26437 h 243185"/>
              <a:gd name="connsiteX0" fmla="*/ 92844 w 464244"/>
              <a:gd name="connsiteY0" fmla="*/ 29391 h 246139"/>
              <a:gd name="connsiteX1" fmla="*/ 225503 w 464244"/>
              <a:gd name="connsiteY1" fmla="*/ 76770 h 246139"/>
              <a:gd name="connsiteX2" fmla="*/ 324997 w 464244"/>
              <a:gd name="connsiteY2" fmla="*/ 24653 h 246139"/>
              <a:gd name="connsiteX3" fmla="*/ 415016 w 464244"/>
              <a:gd name="connsiteY3" fmla="*/ 5702 h 246139"/>
              <a:gd name="connsiteX4" fmla="*/ 462394 w 464244"/>
              <a:gd name="connsiteY4" fmla="*/ 124148 h 246139"/>
              <a:gd name="connsiteX5" fmla="*/ 353424 w 464244"/>
              <a:gd name="connsiteY5" fmla="*/ 237856 h 246139"/>
              <a:gd name="connsiteX6" fmla="*/ 21777 w 464244"/>
              <a:gd name="connsiteY6" fmla="*/ 214166 h 246139"/>
              <a:gd name="connsiteX7" fmla="*/ 92844 w 464244"/>
              <a:gd name="connsiteY7" fmla="*/ 29391 h 246139"/>
              <a:gd name="connsiteX0" fmla="*/ 89412 w 462748"/>
              <a:gd name="connsiteY0" fmla="*/ 29391 h 261706"/>
              <a:gd name="connsiteX1" fmla="*/ 222071 w 462748"/>
              <a:gd name="connsiteY1" fmla="*/ 76770 h 261706"/>
              <a:gd name="connsiteX2" fmla="*/ 321565 w 462748"/>
              <a:gd name="connsiteY2" fmla="*/ 24653 h 261706"/>
              <a:gd name="connsiteX3" fmla="*/ 411584 w 462748"/>
              <a:gd name="connsiteY3" fmla="*/ 5702 h 261706"/>
              <a:gd name="connsiteX4" fmla="*/ 458962 w 462748"/>
              <a:gd name="connsiteY4" fmla="*/ 124148 h 261706"/>
              <a:gd name="connsiteX5" fmla="*/ 313088 w 462748"/>
              <a:gd name="connsiteY5" fmla="*/ 256649 h 261706"/>
              <a:gd name="connsiteX6" fmla="*/ 18345 w 462748"/>
              <a:gd name="connsiteY6" fmla="*/ 214166 h 261706"/>
              <a:gd name="connsiteX7" fmla="*/ 89412 w 462748"/>
              <a:gd name="connsiteY7" fmla="*/ 29391 h 261706"/>
              <a:gd name="connsiteX0" fmla="*/ 89412 w 462748"/>
              <a:gd name="connsiteY0" fmla="*/ 29391 h 269665"/>
              <a:gd name="connsiteX1" fmla="*/ 222071 w 462748"/>
              <a:gd name="connsiteY1" fmla="*/ 76770 h 269665"/>
              <a:gd name="connsiteX2" fmla="*/ 321565 w 462748"/>
              <a:gd name="connsiteY2" fmla="*/ 24653 h 269665"/>
              <a:gd name="connsiteX3" fmla="*/ 411584 w 462748"/>
              <a:gd name="connsiteY3" fmla="*/ 5702 h 269665"/>
              <a:gd name="connsiteX4" fmla="*/ 458962 w 462748"/>
              <a:gd name="connsiteY4" fmla="*/ 124148 h 269665"/>
              <a:gd name="connsiteX5" fmla="*/ 313088 w 462748"/>
              <a:gd name="connsiteY5" fmla="*/ 256649 h 269665"/>
              <a:gd name="connsiteX6" fmla="*/ 18345 w 462748"/>
              <a:gd name="connsiteY6" fmla="*/ 214166 h 269665"/>
              <a:gd name="connsiteX7" fmla="*/ 89412 w 462748"/>
              <a:gd name="connsiteY7" fmla="*/ 29391 h 269665"/>
              <a:gd name="connsiteX0" fmla="*/ 89412 w 464156"/>
              <a:gd name="connsiteY0" fmla="*/ 24271 h 264545"/>
              <a:gd name="connsiteX1" fmla="*/ 222071 w 464156"/>
              <a:gd name="connsiteY1" fmla="*/ 71650 h 264545"/>
              <a:gd name="connsiteX2" fmla="*/ 411584 w 464156"/>
              <a:gd name="connsiteY2" fmla="*/ 582 h 264545"/>
              <a:gd name="connsiteX3" fmla="*/ 458962 w 464156"/>
              <a:gd name="connsiteY3" fmla="*/ 119028 h 264545"/>
              <a:gd name="connsiteX4" fmla="*/ 313088 w 464156"/>
              <a:gd name="connsiteY4" fmla="*/ 251529 h 264545"/>
              <a:gd name="connsiteX5" fmla="*/ 18345 w 464156"/>
              <a:gd name="connsiteY5" fmla="*/ 209046 h 264545"/>
              <a:gd name="connsiteX6" fmla="*/ 89412 w 464156"/>
              <a:gd name="connsiteY6" fmla="*/ 24271 h 264545"/>
              <a:gd name="connsiteX0" fmla="*/ 89412 w 473840"/>
              <a:gd name="connsiteY0" fmla="*/ 26464 h 266738"/>
              <a:gd name="connsiteX1" fmla="*/ 222071 w 473840"/>
              <a:gd name="connsiteY1" fmla="*/ 73843 h 266738"/>
              <a:gd name="connsiteX2" fmla="*/ 411584 w 473840"/>
              <a:gd name="connsiteY2" fmla="*/ 2775 h 266738"/>
              <a:gd name="connsiteX3" fmla="*/ 458962 w 473840"/>
              <a:gd name="connsiteY3" fmla="*/ 121221 h 266738"/>
              <a:gd name="connsiteX4" fmla="*/ 313088 w 473840"/>
              <a:gd name="connsiteY4" fmla="*/ 253722 h 266738"/>
              <a:gd name="connsiteX5" fmla="*/ 18345 w 473840"/>
              <a:gd name="connsiteY5" fmla="*/ 211239 h 266738"/>
              <a:gd name="connsiteX6" fmla="*/ 89412 w 473840"/>
              <a:gd name="connsiteY6" fmla="*/ 26464 h 266738"/>
              <a:gd name="connsiteX0" fmla="*/ 89412 w 467867"/>
              <a:gd name="connsiteY0" fmla="*/ 24359 h 264633"/>
              <a:gd name="connsiteX1" fmla="*/ 222071 w 467867"/>
              <a:gd name="connsiteY1" fmla="*/ 71738 h 264633"/>
              <a:gd name="connsiteX2" fmla="*/ 411584 w 467867"/>
              <a:gd name="connsiteY2" fmla="*/ 670 h 264633"/>
              <a:gd name="connsiteX3" fmla="*/ 463062 w 467867"/>
              <a:gd name="connsiteY3" fmla="*/ 122874 h 264633"/>
              <a:gd name="connsiteX4" fmla="*/ 313088 w 467867"/>
              <a:gd name="connsiteY4" fmla="*/ 251617 h 264633"/>
              <a:gd name="connsiteX5" fmla="*/ 18345 w 467867"/>
              <a:gd name="connsiteY5" fmla="*/ 209134 h 264633"/>
              <a:gd name="connsiteX6" fmla="*/ 89412 w 467867"/>
              <a:gd name="connsiteY6" fmla="*/ 24359 h 264633"/>
              <a:gd name="connsiteX0" fmla="*/ 89412 w 473272"/>
              <a:gd name="connsiteY0" fmla="*/ 26617 h 266891"/>
              <a:gd name="connsiteX1" fmla="*/ 222071 w 473272"/>
              <a:gd name="connsiteY1" fmla="*/ 73996 h 266891"/>
              <a:gd name="connsiteX2" fmla="*/ 411584 w 473272"/>
              <a:gd name="connsiteY2" fmla="*/ 2928 h 266891"/>
              <a:gd name="connsiteX3" fmla="*/ 463062 w 473272"/>
              <a:gd name="connsiteY3" fmla="*/ 125132 h 266891"/>
              <a:gd name="connsiteX4" fmla="*/ 313088 w 473272"/>
              <a:gd name="connsiteY4" fmla="*/ 253875 h 266891"/>
              <a:gd name="connsiteX5" fmla="*/ 18345 w 473272"/>
              <a:gd name="connsiteY5" fmla="*/ 211392 h 266891"/>
              <a:gd name="connsiteX6" fmla="*/ 89412 w 473272"/>
              <a:gd name="connsiteY6" fmla="*/ 26617 h 266891"/>
              <a:gd name="connsiteX0" fmla="*/ 91232 w 475092"/>
              <a:gd name="connsiteY0" fmla="*/ 26617 h 271763"/>
              <a:gd name="connsiteX1" fmla="*/ 223891 w 475092"/>
              <a:gd name="connsiteY1" fmla="*/ 73996 h 271763"/>
              <a:gd name="connsiteX2" fmla="*/ 413404 w 475092"/>
              <a:gd name="connsiteY2" fmla="*/ 2928 h 271763"/>
              <a:gd name="connsiteX3" fmla="*/ 464882 w 475092"/>
              <a:gd name="connsiteY3" fmla="*/ 125132 h 271763"/>
              <a:gd name="connsiteX4" fmla="*/ 314908 w 475092"/>
              <a:gd name="connsiteY4" fmla="*/ 253875 h 271763"/>
              <a:gd name="connsiteX5" fmla="*/ 20165 w 475092"/>
              <a:gd name="connsiteY5" fmla="*/ 211392 h 271763"/>
              <a:gd name="connsiteX6" fmla="*/ 91232 w 475092"/>
              <a:gd name="connsiteY6" fmla="*/ 26617 h 271763"/>
              <a:gd name="connsiteX0" fmla="*/ 67090 w 489164"/>
              <a:gd name="connsiteY0" fmla="*/ 33213 h 266748"/>
              <a:gd name="connsiteX1" fmla="*/ 237963 w 489164"/>
              <a:gd name="connsiteY1" fmla="*/ 74027 h 266748"/>
              <a:gd name="connsiteX2" fmla="*/ 427476 w 489164"/>
              <a:gd name="connsiteY2" fmla="*/ 2959 h 266748"/>
              <a:gd name="connsiteX3" fmla="*/ 478954 w 489164"/>
              <a:gd name="connsiteY3" fmla="*/ 125163 h 266748"/>
              <a:gd name="connsiteX4" fmla="*/ 328980 w 489164"/>
              <a:gd name="connsiteY4" fmla="*/ 253906 h 266748"/>
              <a:gd name="connsiteX5" fmla="*/ 34237 w 489164"/>
              <a:gd name="connsiteY5" fmla="*/ 211423 h 266748"/>
              <a:gd name="connsiteX6" fmla="*/ 67090 w 489164"/>
              <a:gd name="connsiteY6" fmla="*/ 33213 h 266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164" h="266748">
                <a:moveTo>
                  <a:pt x="67090" y="33213"/>
                </a:moveTo>
                <a:cubicBezTo>
                  <a:pt x="157898" y="-3900"/>
                  <a:pt x="177899" y="79069"/>
                  <a:pt x="237963" y="74027"/>
                </a:cubicBezTo>
                <a:cubicBezTo>
                  <a:pt x="298027" y="68985"/>
                  <a:pt x="354508" y="-16839"/>
                  <a:pt x="427476" y="2959"/>
                </a:cubicBezTo>
                <a:cubicBezTo>
                  <a:pt x="500444" y="22757"/>
                  <a:pt x="495370" y="83339"/>
                  <a:pt x="478954" y="125163"/>
                </a:cubicBezTo>
                <a:cubicBezTo>
                  <a:pt x="462538" y="166987"/>
                  <a:pt x="402416" y="238903"/>
                  <a:pt x="328980" y="253906"/>
                </a:cubicBezTo>
                <a:cubicBezTo>
                  <a:pt x="161234" y="287701"/>
                  <a:pt x="77885" y="248205"/>
                  <a:pt x="34237" y="211423"/>
                </a:cubicBezTo>
                <a:cubicBezTo>
                  <a:pt x="-9411" y="174641"/>
                  <a:pt x="-23718" y="70326"/>
                  <a:pt x="67090" y="33213"/>
                </a:cubicBez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7922560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Green - Indice">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66DE2FDF-F3FA-0F49-8D97-10BF52C42B79}"/>
              </a:ext>
            </a:extLst>
          </p:cNvPr>
          <p:cNvSpPr/>
          <p:nvPr userDrawn="1"/>
        </p:nvSpPr>
        <p:spPr>
          <a:xfrm>
            <a:off x="-1" y="0"/>
            <a:ext cx="9144000" cy="5143500"/>
          </a:xfrm>
          <a:prstGeom prst="rect">
            <a:avLst/>
          </a:prstGeom>
          <a:gradFill flip="none" rotWithShape="1">
            <a:gsLst>
              <a:gs pos="0">
                <a:srgbClr val="00AEFF"/>
              </a:gs>
              <a:gs pos="53000">
                <a:srgbClr val="27CA5A"/>
              </a:gs>
              <a:gs pos="100000">
                <a:srgbClr val="83D20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74610903-A545-BA4F-AFF7-1C58A5094BE1}"/>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a:extLst>
              <a:ext uri="{FF2B5EF4-FFF2-40B4-BE49-F238E27FC236}">
                <a16:creationId xmlns:a16="http://schemas.microsoft.com/office/drawing/2014/main" id="{783AFDF0-2F8F-5F4F-B790-A69892C01676}"/>
              </a:ext>
            </a:extLst>
          </p:cNvPr>
          <p:cNvCxnSpPr>
            <a:cxnSpLocks/>
          </p:cNvCxnSpPr>
          <p:nvPr userDrawn="1"/>
        </p:nvCxnSpPr>
        <p:spPr>
          <a:xfrm>
            <a:off x="4571999" y="1760345"/>
            <a:ext cx="0" cy="502285"/>
          </a:xfrm>
          <a:prstGeom prst="line">
            <a:avLst/>
          </a:prstGeom>
          <a:ln w="28575" cap="rnd">
            <a:solidFill>
              <a:srgbClr val="82D200"/>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Connettore 1 10">
            <a:extLst>
              <a:ext uri="{FF2B5EF4-FFF2-40B4-BE49-F238E27FC236}">
                <a16:creationId xmlns:a16="http://schemas.microsoft.com/office/drawing/2014/main" id="{395BED46-2BD2-4B45-A4FB-CD0755679FB3}"/>
              </a:ext>
            </a:extLst>
          </p:cNvPr>
          <p:cNvCxnSpPr>
            <a:cxnSpLocks/>
          </p:cNvCxnSpPr>
          <p:nvPr userDrawn="1"/>
        </p:nvCxnSpPr>
        <p:spPr>
          <a:xfrm>
            <a:off x="4571999" y="2834208"/>
            <a:ext cx="0" cy="502285"/>
          </a:xfrm>
          <a:prstGeom prst="line">
            <a:avLst/>
          </a:prstGeom>
          <a:ln w="28575" cap="rnd">
            <a:solidFill>
              <a:srgbClr val="82D200"/>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8" name="Segnaposto testo 2">
            <a:extLst>
              <a:ext uri="{FF2B5EF4-FFF2-40B4-BE49-F238E27FC236}">
                <a16:creationId xmlns:a16="http://schemas.microsoft.com/office/drawing/2014/main" id="{F3A5A9F5-1393-F44A-B87A-850EE99157AB}"/>
              </a:ext>
            </a:extLst>
          </p:cNvPr>
          <p:cNvSpPr>
            <a:spLocks noGrp="1"/>
          </p:cNvSpPr>
          <p:nvPr>
            <p:ph type="body" sz="quarter" idx="10" hasCustomPrompt="1"/>
          </p:nvPr>
        </p:nvSpPr>
        <p:spPr>
          <a:xfrm>
            <a:off x="3650455" y="1286384"/>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1</a:t>
            </a:r>
          </a:p>
        </p:txBody>
      </p:sp>
      <p:sp>
        <p:nvSpPr>
          <p:cNvPr id="19" name="Segnaposto testo 2">
            <a:extLst>
              <a:ext uri="{FF2B5EF4-FFF2-40B4-BE49-F238E27FC236}">
                <a16:creationId xmlns:a16="http://schemas.microsoft.com/office/drawing/2014/main" id="{C89B2408-D175-6445-A77D-9B2359C899EA}"/>
              </a:ext>
            </a:extLst>
          </p:cNvPr>
          <p:cNvSpPr>
            <a:spLocks noGrp="1"/>
          </p:cNvSpPr>
          <p:nvPr>
            <p:ph type="body" sz="quarter" idx="11" hasCustomPrompt="1"/>
          </p:nvPr>
        </p:nvSpPr>
        <p:spPr>
          <a:xfrm>
            <a:off x="3650455" y="2349639"/>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2</a:t>
            </a:r>
          </a:p>
        </p:txBody>
      </p:sp>
      <p:sp>
        <p:nvSpPr>
          <p:cNvPr id="20" name="Segnaposto testo 2">
            <a:extLst>
              <a:ext uri="{FF2B5EF4-FFF2-40B4-BE49-F238E27FC236}">
                <a16:creationId xmlns:a16="http://schemas.microsoft.com/office/drawing/2014/main" id="{2BE4CBF1-AE88-CB49-AA43-66C62CEBA9B2}"/>
              </a:ext>
            </a:extLst>
          </p:cNvPr>
          <p:cNvSpPr>
            <a:spLocks noGrp="1"/>
          </p:cNvSpPr>
          <p:nvPr>
            <p:ph type="body" sz="quarter" idx="12" hasCustomPrompt="1"/>
          </p:nvPr>
        </p:nvSpPr>
        <p:spPr>
          <a:xfrm>
            <a:off x="3650455" y="3434160"/>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3</a:t>
            </a:r>
          </a:p>
        </p:txBody>
      </p:sp>
      <p:pic>
        <p:nvPicPr>
          <p:cNvPr id="15" name="Immagine 14">
            <a:extLst>
              <a:ext uri="{FF2B5EF4-FFF2-40B4-BE49-F238E27FC236}">
                <a16:creationId xmlns:a16="http://schemas.microsoft.com/office/drawing/2014/main" id="{55615093-68E7-5A42-8D3D-E2EF2CC9EFF4}"/>
              </a:ext>
            </a:extLst>
          </p:cNvPr>
          <p:cNvPicPr>
            <a:picLocks noChangeAspect="1"/>
          </p:cNvPicPr>
          <p:nvPr userDrawn="1"/>
        </p:nvPicPr>
        <p:blipFill>
          <a:blip r:embed="rId2"/>
          <a:srcRect/>
          <a:stretch/>
        </p:blipFill>
        <p:spPr>
          <a:xfrm>
            <a:off x="8316000" y="71999"/>
            <a:ext cx="540000" cy="144782"/>
          </a:xfrm>
          <a:prstGeom prst="rect">
            <a:avLst/>
          </a:prstGeom>
        </p:spPr>
      </p:pic>
      <p:sp>
        <p:nvSpPr>
          <p:cNvPr id="14" name="Figura a mano libera 13">
            <a:extLst>
              <a:ext uri="{FF2B5EF4-FFF2-40B4-BE49-F238E27FC236}">
                <a16:creationId xmlns:a16="http://schemas.microsoft.com/office/drawing/2014/main" id="{7B663E28-5AA6-3940-AA40-1810BB25131C}"/>
              </a:ext>
            </a:extLst>
          </p:cNvPr>
          <p:cNvSpPr/>
          <p:nvPr userDrawn="1"/>
        </p:nvSpPr>
        <p:spPr>
          <a:xfrm>
            <a:off x="291815" y="156842"/>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igura a mano libera 16">
            <a:extLst>
              <a:ext uri="{FF2B5EF4-FFF2-40B4-BE49-F238E27FC236}">
                <a16:creationId xmlns:a16="http://schemas.microsoft.com/office/drawing/2014/main" id="{65088D57-4FF7-FF46-8B39-AB4523C114C1}"/>
              </a:ext>
            </a:extLst>
          </p:cNvPr>
          <p:cNvSpPr/>
          <p:nvPr userDrawn="1"/>
        </p:nvSpPr>
        <p:spPr>
          <a:xfrm>
            <a:off x="0" y="0"/>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6980" h="1663200">
                <a:moveTo>
                  <a:pt x="0" y="0"/>
                </a:moveTo>
                <a:lnTo>
                  <a:pt x="1403388" y="0"/>
                </a:lnTo>
                <a:lnTo>
                  <a:pt x="1406980" y="84102"/>
                </a:lnTo>
                <a:cubicBezTo>
                  <a:pt x="1394398" y="479154"/>
                  <a:pt x="940224" y="498829"/>
                  <a:pt x="801933" y="733389"/>
                </a:cubicBezTo>
                <a:cubicBezTo>
                  <a:pt x="654423" y="983586"/>
                  <a:pt x="709027" y="1343804"/>
                  <a:pt x="518323" y="1501094"/>
                </a:cubicBezTo>
                <a:cubicBezTo>
                  <a:pt x="422971" y="1579739"/>
                  <a:pt x="243269" y="1628026"/>
                  <a:pt x="69680" y="1654513"/>
                </a:cubicBezTo>
                <a:lnTo>
                  <a:pt x="0" y="1663200"/>
                </a:lnTo>
                <a:close/>
              </a:path>
            </a:pathLst>
          </a:custGeom>
          <a:gradFill>
            <a:gsLst>
              <a:gs pos="100000">
                <a:srgbClr val="82D200"/>
              </a:gs>
              <a:gs pos="36000">
                <a:srgbClr val="31BD9F"/>
              </a:gs>
              <a:gs pos="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2" name="Figura a mano libera 21">
            <a:extLst>
              <a:ext uri="{FF2B5EF4-FFF2-40B4-BE49-F238E27FC236}">
                <a16:creationId xmlns:a16="http://schemas.microsoft.com/office/drawing/2014/main" id="{49AE5D77-81B6-5348-B0D7-BED477BCCB35}"/>
              </a:ext>
            </a:extLst>
          </p:cNvPr>
          <p:cNvSpPr/>
          <p:nvPr userDrawn="1"/>
        </p:nvSpPr>
        <p:spPr>
          <a:xfrm rot="2700000">
            <a:off x="908824" y="1546597"/>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igura a mano libera 23">
            <a:extLst>
              <a:ext uri="{FF2B5EF4-FFF2-40B4-BE49-F238E27FC236}">
                <a16:creationId xmlns:a16="http://schemas.microsoft.com/office/drawing/2014/main" id="{CA085DE7-F150-BE4B-AE38-524C11268829}"/>
              </a:ext>
            </a:extLst>
          </p:cNvPr>
          <p:cNvSpPr/>
          <p:nvPr userDrawn="1"/>
        </p:nvSpPr>
        <p:spPr>
          <a:xfrm rot="12327946">
            <a:off x="8037523" y="3826949"/>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24">
            <a:extLst>
              <a:ext uri="{FF2B5EF4-FFF2-40B4-BE49-F238E27FC236}">
                <a16:creationId xmlns:a16="http://schemas.microsoft.com/office/drawing/2014/main" id="{97A78F30-0C6C-134A-A28F-C11C12043174}"/>
              </a:ext>
            </a:extLst>
          </p:cNvPr>
          <p:cNvSpPr/>
          <p:nvPr userDrawn="1"/>
        </p:nvSpPr>
        <p:spPr>
          <a:xfrm rot="10800000">
            <a:off x="7737020" y="3180566"/>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 name="connsiteX0" fmla="*/ 0 w 1406980"/>
              <a:gd name="connsiteY0" fmla="*/ 0 h 1663200"/>
              <a:gd name="connsiteX1" fmla="*/ 1403388 w 1406980"/>
              <a:gd name="connsiteY1" fmla="*/ 0 h 1663200"/>
              <a:gd name="connsiteX2" fmla="*/ 1406980 w 1406980"/>
              <a:gd name="connsiteY2" fmla="*/ 84102 h 1663200"/>
              <a:gd name="connsiteX3" fmla="*/ 601450 w 1406980"/>
              <a:gd name="connsiteY3" fmla="*/ 609094 h 1663200"/>
              <a:gd name="connsiteX4" fmla="*/ 518323 w 1406980"/>
              <a:gd name="connsiteY4" fmla="*/ 1501094 h 1663200"/>
              <a:gd name="connsiteX5" fmla="*/ 69680 w 1406980"/>
              <a:gd name="connsiteY5" fmla="*/ 1654513 h 1663200"/>
              <a:gd name="connsiteX6" fmla="*/ 0 w 1406980"/>
              <a:gd name="connsiteY6" fmla="*/ 1663200 h 1663200"/>
              <a:gd name="connsiteX7" fmla="*/ 0 w 1406980"/>
              <a:gd name="connsiteY7" fmla="*/ 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6980" h="1663200">
                <a:moveTo>
                  <a:pt x="0" y="0"/>
                </a:moveTo>
                <a:lnTo>
                  <a:pt x="1403388" y="0"/>
                </a:lnTo>
                <a:lnTo>
                  <a:pt x="1406980" y="84102"/>
                </a:lnTo>
                <a:cubicBezTo>
                  <a:pt x="1394398" y="479154"/>
                  <a:pt x="739741" y="374534"/>
                  <a:pt x="601450" y="609094"/>
                </a:cubicBezTo>
                <a:cubicBezTo>
                  <a:pt x="453940" y="859291"/>
                  <a:pt x="709027" y="1343804"/>
                  <a:pt x="518323" y="1501094"/>
                </a:cubicBezTo>
                <a:cubicBezTo>
                  <a:pt x="422971" y="1579739"/>
                  <a:pt x="243269" y="1628026"/>
                  <a:pt x="69680" y="1654513"/>
                </a:cubicBezTo>
                <a:lnTo>
                  <a:pt x="0" y="1663200"/>
                </a:lnTo>
                <a:lnTo>
                  <a:pt x="0" y="0"/>
                </a:lnTo>
                <a:close/>
              </a:path>
            </a:pathLst>
          </a:custGeom>
          <a:gradFill>
            <a:gsLst>
              <a:gs pos="100000">
                <a:srgbClr val="82D200"/>
              </a:gs>
              <a:gs pos="32000">
                <a:srgbClr val="31BD9F"/>
              </a:gs>
              <a:gs pos="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6" name="Figura a mano libera 25">
            <a:extLst>
              <a:ext uri="{FF2B5EF4-FFF2-40B4-BE49-F238E27FC236}">
                <a16:creationId xmlns:a16="http://schemas.microsoft.com/office/drawing/2014/main" id="{AA016507-222B-0D41-B076-143139F45FB9}"/>
              </a:ext>
            </a:extLst>
          </p:cNvPr>
          <p:cNvSpPr/>
          <p:nvPr userDrawn="1"/>
        </p:nvSpPr>
        <p:spPr>
          <a:xfrm rot="13500000">
            <a:off x="7752165" y="3506081"/>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26">
            <a:extLst>
              <a:ext uri="{FF2B5EF4-FFF2-40B4-BE49-F238E27FC236}">
                <a16:creationId xmlns:a16="http://schemas.microsoft.com/office/drawing/2014/main" id="{DE0EAC13-7BE5-C144-8CA1-1A7834EFA92E}"/>
              </a:ext>
            </a:extLst>
          </p:cNvPr>
          <p:cNvSpPr/>
          <p:nvPr userDrawn="1"/>
        </p:nvSpPr>
        <p:spPr>
          <a:xfrm rot="15737219">
            <a:off x="8155105" y="3303155"/>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CasellaDiTesto 27">
            <a:extLst>
              <a:ext uri="{FF2B5EF4-FFF2-40B4-BE49-F238E27FC236}">
                <a16:creationId xmlns:a16="http://schemas.microsoft.com/office/drawing/2014/main" id="{51A56AB8-FBD4-984C-9C51-5926AC7424A1}"/>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423301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een - Titolo sezione">
    <p:spTree>
      <p:nvGrpSpPr>
        <p:cNvPr id="1" name=""/>
        <p:cNvGrpSpPr/>
        <p:nvPr/>
      </p:nvGrpSpPr>
      <p:grpSpPr>
        <a:xfrm>
          <a:off x="0" y="0"/>
          <a:ext cx="0" cy="0"/>
          <a:chOff x="0" y="0"/>
          <a:chExt cx="0" cy="0"/>
        </a:xfrm>
      </p:grpSpPr>
      <p:sp>
        <p:nvSpPr>
          <p:cNvPr id="12" name="Figura a mano libera 11">
            <a:extLst>
              <a:ext uri="{FF2B5EF4-FFF2-40B4-BE49-F238E27FC236}">
                <a16:creationId xmlns:a16="http://schemas.microsoft.com/office/drawing/2014/main" id="{8FAEE06E-7E69-0344-8991-00AD5C0DF6C1}"/>
              </a:ext>
            </a:extLst>
          </p:cNvPr>
          <p:cNvSpPr/>
          <p:nvPr userDrawn="1"/>
        </p:nvSpPr>
        <p:spPr>
          <a:xfrm>
            <a:off x="2838449" y="801907"/>
            <a:ext cx="2779914" cy="3351187"/>
          </a:xfrm>
          <a:custGeom>
            <a:avLst/>
            <a:gdLst>
              <a:gd name="connsiteX0" fmla="*/ 893416 w 2779914"/>
              <a:gd name="connsiteY0" fmla="*/ 503852 h 3351187"/>
              <a:gd name="connsiteX1" fmla="*/ 2037639 w 2779914"/>
              <a:gd name="connsiteY1" fmla="*/ 199 h 3351187"/>
              <a:gd name="connsiteX2" fmla="*/ 2776005 w 2779914"/>
              <a:gd name="connsiteY2" fmla="*/ 450064 h 3351187"/>
              <a:gd name="connsiteX3" fmla="*/ 2306580 w 2779914"/>
              <a:gd name="connsiteY3" fmla="*/ 978167 h 3351187"/>
              <a:gd name="connsiteX4" fmla="*/ 1802927 w 2779914"/>
              <a:gd name="connsiteY4" fmla="*/ 2728729 h 3351187"/>
              <a:gd name="connsiteX5" fmla="*/ 790730 w 2779914"/>
              <a:gd name="connsiteY5" fmla="*/ 3349739 h 3351187"/>
              <a:gd name="connsiteX6" fmla="*/ 52364 w 2779914"/>
              <a:gd name="connsiteY6" fmla="*/ 2591814 h 3351187"/>
              <a:gd name="connsiteX7" fmla="*/ 155051 w 2779914"/>
              <a:gd name="connsiteY7" fmla="*/ 1799660 h 3351187"/>
              <a:gd name="connsiteX8" fmla="*/ 893416 w 2779914"/>
              <a:gd name="connsiteY8" fmla="*/ 503852 h 3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914" h="3351187">
                <a:moveTo>
                  <a:pt x="893416" y="503852"/>
                </a:moveTo>
                <a:cubicBezTo>
                  <a:pt x="1207181" y="203942"/>
                  <a:pt x="1723874" y="9164"/>
                  <a:pt x="2037639" y="199"/>
                </a:cubicBezTo>
                <a:cubicBezTo>
                  <a:pt x="2351404" y="-8766"/>
                  <a:pt x="2731182" y="287069"/>
                  <a:pt x="2776005" y="450064"/>
                </a:cubicBezTo>
                <a:cubicBezTo>
                  <a:pt x="2820828" y="613059"/>
                  <a:pt x="2468760" y="598390"/>
                  <a:pt x="2306580" y="978167"/>
                </a:cubicBezTo>
                <a:cubicBezTo>
                  <a:pt x="2144400" y="1357944"/>
                  <a:pt x="2055569" y="2333467"/>
                  <a:pt x="1802927" y="2728729"/>
                </a:cubicBezTo>
                <a:cubicBezTo>
                  <a:pt x="1550285" y="3123991"/>
                  <a:pt x="1082491" y="3372558"/>
                  <a:pt x="790730" y="3349739"/>
                </a:cubicBezTo>
                <a:cubicBezTo>
                  <a:pt x="498969" y="3326920"/>
                  <a:pt x="158310" y="2850161"/>
                  <a:pt x="52364" y="2591814"/>
                </a:cubicBezTo>
                <a:cubicBezTo>
                  <a:pt x="-53583" y="2333468"/>
                  <a:pt x="11616" y="2146839"/>
                  <a:pt x="155051" y="1799660"/>
                </a:cubicBezTo>
                <a:cubicBezTo>
                  <a:pt x="298486" y="1452481"/>
                  <a:pt x="579651" y="803762"/>
                  <a:pt x="893416" y="50385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igura a mano libera 12">
            <a:extLst>
              <a:ext uri="{FF2B5EF4-FFF2-40B4-BE49-F238E27FC236}">
                <a16:creationId xmlns:a16="http://schemas.microsoft.com/office/drawing/2014/main" id="{7F1E9FC5-2986-4B40-B228-8CB1750B7EEB}"/>
              </a:ext>
            </a:extLst>
          </p:cNvPr>
          <p:cNvSpPr/>
          <p:nvPr userDrawn="1"/>
        </p:nvSpPr>
        <p:spPr>
          <a:xfrm>
            <a:off x="2266812" y="737350"/>
            <a:ext cx="4038739" cy="3594411"/>
          </a:xfrm>
          <a:custGeom>
            <a:avLst/>
            <a:gdLst>
              <a:gd name="connsiteX0" fmla="*/ 1253872 w 4038739"/>
              <a:gd name="connsiteY0" fmla="*/ 3301657 h 3594411"/>
              <a:gd name="connsiteX1" fmla="*/ 2843070 w 4038739"/>
              <a:gd name="connsiteY1" fmla="*/ 3551039 h 3594411"/>
              <a:gd name="connsiteX2" fmla="*/ 3918835 w 4038739"/>
              <a:gd name="connsiteY2" fmla="*/ 2617080 h 3594411"/>
              <a:gd name="connsiteX3" fmla="*/ 3928615 w 4038739"/>
              <a:gd name="connsiteY3" fmla="*/ 1419069 h 3594411"/>
              <a:gd name="connsiteX4" fmla="*/ 3170690 w 4038739"/>
              <a:gd name="connsiteY4" fmla="*/ 744271 h 3594411"/>
              <a:gd name="connsiteX5" fmla="*/ 2432324 w 4038739"/>
              <a:gd name="connsiteY5" fmla="*/ 509559 h 3594411"/>
              <a:gd name="connsiteX6" fmla="*/ 1918891 w 4038739"/>
              <a:gd name="connsiteY6" fmla="*/ 98813 h 3594411"/>
              <a:gd name="connsiteX7" fmla="*/ 1537483 w 4038739"/>
              <a:gd name="connsiteY7" fmla="*/ 1016 h 3594411"/>
              <a:gd name="connsiteX8" fmla="*/ 1043609 w 4038739"/>
              <a:gd name="connsiteY8" fmla="*/ 64584 h 3594411"/>
              <a:gd name="connsiteX9" fmla="*/ 530176 w 4038739"/>
              <a:gd name="connsiteY9" fmla="*/ 309076 h 3594411"/>
              <a:gd name="connsiteX10" fmla="*/ 168328 w 4038739"/>
              <a:gd name="connsiteY10" fmla="*/ 700263 h 3594411"/>
              <a:gd name="connsiteX11" fmla="*/ 6963 w 4038739"/>
              <a:gd name="connsiteY11" fmla="*/ 1326162 h 3594411"/>
              <a:gd name="connsiteX12" fmla="*/ 383481 w 4038739"/>
              <a:gd name="connsiteY12" fmla="*/ 1829816 h 3594411"/>
              <a:gd name="connsiteX13" fmla="*/ 1004491 w 4038739"/>
              <a:gd name="connsiteY13" fmla="*/ 2093867 h 3594411"/>
              <a:gd name="connsiteX14" fmla="*/ 1253872 w 4038739"/>
              <a:gd name="connsiteY14" fmla="*/ 3301657 h 3594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38739" h="3594411">
                <a:moveTo>
                  <a:pt x="1253872" y="3301657"/>
                </a:moveTo>
                <a:cubicBezTo>
                  <a:pt x="1560302" y="3544519"/>
                  <a:pt x="2398910" y="3665135"/>
                  <a:pt x="2843070" y="3551039"/>
                </a:cubicBezTo>
                <a:cubicBezTo>
                  <a:pt x="3287230" y="3436943"/>
                  <a:pt x="3737911" y="2972408"/>
                  <a:pt x="3918835" y="2617080"/>
                </a:cubicBezTo>
                <a:cubicBezTo>
                  <a:pt x="4099759" y="2261752"/>
                  <a:pt x="4053306" y="1731204"/>
                  <a:pt x="3928615" y="1419069"/>
                </a:cubicBezTo>
                <a:cubicBezTo>
                  <a:pt x="3803924" y="1106934"/>
                  <a:pt x="3420072" y="895856"/>
                  <a:pt x="3170690" y="744271"/>
                </a:cubicBezTo>
                <a:cubicBezTo>
                  <a:pt x="2921308" y="592686"/>
                  <a:pt x="2640957" y="617135"/>
                  <a:pt x="2432324" y="509559"/>
                </a:cubicBezTo>
                <a:cubicBezTo>
                  <a:pt x="2223691" y="401983"/>
                  <a:pt x="2068031" y="183570"/>
                  <a:pt x="1918891" y="98813"/>
                </a:cubicBezTo>
                <a:cubicBezTo>
                  <a:pt x="1769751" y="14056"/>
                  <a:pt x="1683363" y="6721"/>
                  <a:pt x="1537483" y="1016"/>
                </a:cubicBezTo>
                <a:cubicBezTo>
                  <a:pt x="1391603" y="-4689"/>
                  <a:pt x="1211494" y="13241"/>
                  <a:pt x="1043609" y="64584"/>
                </a:cubicBezTo>
                <a:cubicBezTo>
                  <a:pt x="875724" y="115927"/>
                  <a:pt x="676056" y="203130"/>
                  <a:pt x="530176" y="309076"/>
                </a:cubicBezTo>
                <a:cubicBezTo>
                  <a:pt x="384296" y="415022"/>
                  <a:pt x="255530" y="530749"/>
                  <a:pt x="168328" y="700263"/>
                </a:cubicBezTo>
                <a:cubicBezTo>
                  <a:pt x="81126" y="869777"/>
                  <a:pt x="-28896" y="1137903"/>
                  <a:pt x="6963" y="1326162"/>
                </a:cubicBezTo>
                <a:cubicBezTo>
                  <a:pt x="42822" y="1514421"/>
                  <a:pt x="217226" y="1701865"/>
                  <a:pt x="383481" y="1829816"/>
                </a:cubicBezTo>
                <a:cubicBezTo>
                  <a:pt x="549736" y="1957767"/>
                  <a:pt x="860241" y="1850190"/>
                  <a:pt x="1004491" y="2093867"/>
                </a:cubicBezTo>
                <a:cubicBezTo>
                  <a:pt x="1148741" y="2337544"/>
                  <a:pt x="947442" y="3058795"/>
                  <a:pt x="1253872" y="3301657"/>
                </a:cubicBez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4" name="Figura a mano libera 13">
            <a:extLst>
              <a:ext uri="{FF2B5EF4-FFF2-40B4-BE49-F238E27FC236}">
                <a16:creationId xmlns:a16="http://schemas.microsoft.com/office/drawing/2014/main" id="{E1DCCD09-9811-A044-903A-249BC65306F7}"/>
              </a:ext>
            </a:extLst>
          </p:cNvPr>
          <p:cNvSpPr/>
          <p:nvPr userDrawn="1"/>
        </p:nvSpPr>
        <p:spPr>
          <a:xfrm>
            <a:off x="2547197" y="2801598"/>
            <a:ext cx="429630" cy="610263"/>
          </a:xfrm>
          <a:custGeom>
            <a:avLst/>
            <a:gdLst>
              <a:gd name="connsiteX0" fmla="*/ 87491 w 457084"/>
              <a:gd name="connsiteY0" fmla="*/ 1033 h 585389"/>
              <a:gd name="connsiteX1" fmla="*/ 444449 w 457084"/>
              <a:gd name="connsiteY1" fmla="*/ 172178 h 585389"/>
              <a:gd name="connsiteX2" fmla="*/ 351542 w 457084"/>
              <a:gd name="connsiteY2" fmla="*/ 568255 h 585389"/>
              <a:gd name="connsiteX3" fmla="*/ 107050 w 457084"/>
              <a:gd name="connsiteY3" fmla="*/ 490017 h 585389"/>
              <a:gd name="connsiteX4" fmla="*/ 185287 w 457084"/>
              <a:gd name="connsiteY4" fmla="*/ 274864 h 585389"/>
              <a:gd name="connsiteX5" fmla="*/ 4363 w 457084"/>
              <a:gd name="connsiteY5" fmla="*/ 108610 h 585389"/>
              <a:gd name="connsiteX6" fmla="*/ 87491 w 457084"/>
              <a:gd name="connsiteY6" fmla="*/ 1033 h 585389"/>
              <a:gd name="connsiteX0" fmla="*/ 146988 w 449045"/>
              <a:gd name="connsiteY0" fmla="*/ 869 h 604785"/>
              <a:gd name="connsiteX1" fmla="*/ 440378 w 449045"/>
              <a:gd name="connsiteY1" fmla="*/ 191574 h 604785"/>
              <a:gd name="connsiteX2" fmla="*/ 347471 w 449045"/>
              <a:gd name="connsiteY2" fmla="*/ 587651 h 604785"/>
              <a:gd name="connsiteX3" fmla="*/ 102979 w 449045"/>
              <a:gd name="connsiteY3" fmla="*/ 509413 h 604785"/>
              <a:gd name="connsiteX4" fmla="*/ 181216 w 449045"/>
              <a:gd name="connsiteY4" fmla="*/ 294260 h 604785"/>
              <a:gd name="connsiteX5" fmla="*/ 292 w 449045"/>
              <a:gd name="connsiteY5" fmla="*/ 128006 h 604785"/>
              <a:gd name="connsiteX6" fmla="*/ 146988 w 449045"/>
              <a:gd name="connsiteY6" fmla="*/ 869 h 604785"/>
              <a:gd name="connsiteX0" fmla="*/ 117767 w 419824"/>
              <a:gd name="connsiteY0" fmla="*/ 280 h 604196"/>
              <a:gd name="connsiteX1" fmla="*/ 411157 w 419824"/>
              <a:gd name="connsiteY1" fmla="*/ 190985 h 604196"/>
              <a:gd name="connsiteX2" fmla="*/ 318250 w 419824"/>
              <a:gd name="connsiteY2" fmla="*/ 587062 h 604196"/>
              <a:gd name="connsiteX3" fmla="*/ 73758 w 419824"/>
              <a:gd name="connsiteY3" fmla="*/ 508824 h 604196"/>
              <a:gd name="connsiteX4" fmla="*/ 151995 w 419824"/>
              <a:gd name="connsiteY4" fmla="*/ 293671 h 604196"/>
              <a:gd name="connsiteX5" fmla="*/ 410 w 419824"/>
              <a:gd name="connsiteY5" fmla="*/ 151866 h 604196"/>
              <a:gd name="connsiteX6" fmla="*/ 117767 w 419824"/>
              <a:gd name="connsiteY6" fmla="*/ 280 h 604196"/>
              <a:gd name="connsiteX0" fmla="*/ 117767 w 429630"/>
              <a:gd name="connsiteY0" fmla="*/ 280 h 610263"/>
              <a:gd name="connsiteX1" fmla="*/ 411157 w 429630"/>
              <a:gd name="connsiteY1" fmla="*/ 190985 h 610263"/>
              <a:gd name="connsiteX2" fmla="*/ 318250 w 429630"/>
              <a:gd name="connsiteY2" fmla="*/ 587062 h 610263"/>
              <a:gd name="connsiteX3" fmla="*/ 73758 w 429630"/>
              <a:gd name="connsiteY3" fmla="*/ 508824 h 610263"/>
              <a:gd name="connsiteX4" fmla="*/ 151995 w 429630"/>
              <a:gd name="connsiteY4" fmla="*/ 293671 h 610263"/>
              <a:gd name="connsiteX5" fmla="*/ 410 w 429630"/>
              <a:gd name="connsiteY5" fmla="*/ 151866 h 610263"/>
              <a:gd name="connsiteX6" fmla="*/ 117767 w 429630"/>
              <a:gd name="connsiteY6" fmla="*/ 280 h 6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630" h="610263">
                <a:moveTo>
                  <a:pt x="117767" y="280"/>
                </a:moveTo>
                <a:cubicBezTo>
                  <a:pt x="186225" y="6800"/>
                  <a:pt x="377743" y="93188"/>
                  <a:pt x="411157" y="190985"/>
                </a:cubicBezTo>
                <a:cubicBezTo>
                  <a:pt x="444571" y="288782"/>
                  <a:pt x="442941" y="519419"/>
                  <a:pt x="318250" y="587062"/>
                </a:cubicBezTo>
                <a:cubicBezTo>
                  <a:pt x="193559" y="654705"/>
                  <a:pt x="101467" y="557722"/>
                  <a:pt x="73758" y="508824"/>
                </a:cubicBezTo>
                <a:cubicBezTo>
                  <a:pt x="46049" y="459926"/>
                  <a:pt x="169110" y="357239"/>
                  <a:pt x="151995" y="293671"/>
                </a:cubicBezTo>
                <a:cubicBezTo>
                  <a:pt x="134881" y="230103"/>
                  <a:pt x="6115" y="200764"/>
                  <a:pt x="410" y="151866"/>
                </a:cubicBezTo>
                <a:cubicBezTo>
                  <a:pt x="-5295" y="102968"/>
                  <a:pt x="49309" y="-6240"/>
                  <a:pt x="117767" y="280"/>
                </a:cubicBez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5" name="Figura a mano libera 14">
            <a:extLst>
              <a:ext uri="{FF2B5EF4-FFF2-40B4-BE49-F238E27FC236}">
                <a16:creationId xmlns:a16="http://schemas.microsoft.com/office/drawing/2014/main" id="{295435E8-3E69-984C-9D02-EAC67966596A}"/>
              </a:ext>
            </a:extLst>
          </p:cNvPr>
          <p:cNvSpPr/>
          <p:nvPr userDrawn="1"/>
        </p:nvSpPr>
        <p:spPr>
          <a:xfrm rot="15737219">
            <a:off x="5676538" y="1380961"/>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6" name="Immagine 15">
            <a:extLst>
              <a:ext uri="{FF2B5EF4-FFF2-40B4-BE49-F238E27FC236}">
                <a16:creationId xmlns:a16="http://schemas.microsoft.com/office/drawing/2014/main" id="{654EC219-EDB3-7E4C-B8C6-C46C748FC485}"/>
              </a:ext>
            </a:extLst>
          </p:cNvPr>
          <p:cNvPicPr>
            <a:picLocks noChangeAspect="1"/>
          </p:cNvPicPr>
          <p:nvPr userDrawn="1"/>
        </p:nvPicPr>
        <p:blipFill>
          <a:blip r:embed="rId2"/>
          <a:srcRect/>
          <a:stretch/>
        </p:blipFill>
        <p:spPr>
          <a:xfrm>
            <a:off x="4691867" y="990406"/>
            <a:ext cx="540000" cy="144782"/>
          </a:xfrm>
          <a:prstGeom prst="rect">
            <a:avLst/>
          </a:prstGeom>
        </p:spPr>
      </p:pic>
      <p:pic>
        <p:nvPicPr>
          <p:cNvPr id="10" name="Immagine 9">
            <a:extLst>
              <a:ext uri="{FF2B5EF4-FFF2-40B4-BE49-F238E27FC236}">
                <a16:creationId xmlns:a16="http://schemas.microsoft.com/office/drawing/2014/main" id="{5A23F62A-2489-2B4B-8373-09E08BED67BE}"/>
              </a:ext>
            </a:extLst>
          </p:cNvPr>
          <p:cNvPicPr>
            <a:picLocks noChangeAspect="1"/>
          </p:cNvPicPr>
          <p:nvPr userDrawn="1"/>
        </p:nvPicPr>
        <p:blipFill>
          <a:blip r:embed="rId2"/>
          <a:srcRect/>
          <a:stretch/>
        </p:blipFill>
        <p:spPr>
          <a:xfrm>
            <a:off x="8366989" y="76838"/>
            <a:ext cx="537080" cy="143999"/>
          </a:xfrm>
          <a:prstGeom prst="rect">
            <a:avLst/>
          </a:prstGeom>
        </p:spPr>
      </p:pic>
      <p:sp>
        <p:nvSpPr>
          <p:cNvPr id="7" name="Segnaposto testo 2">
            <a:extLst>
              <a:ext uri="{FF2B5EF4-FFF2-40B4-BE49-F238E27FC236}">
                <a16:creationId xmlns:a16="http://schemas.microsoft.com/office/drawing/2014/main" id="{A714917B-1285-F84D-A13C-557943D5864D}"/>
              </a:ext>
            </a:extLst>
          </p:cNvPr>
          <p:cNvSpPr>
            <a:spLocks noGrp="1"/>
          </p:cNvSpPr>
          <p:nvPr>
            <p:ph type="body" sz="quarter" idx="10" hasCustomPrompt="1"/>
          </p:nvPr>
        </p:nvSpPr>
        <p:spPr>
          <a:xfrm>
            <a:off x="3189739" y="2264776"/>
            <a:ext cx="2764522" cy="425450"/>
          </a:xfrm>
        </p:spPr>
        <p:txBody>
          <a:bodyPr>
            <a:noAutofit/>
          </a:bodyPr>
          <a:lstStyle>
            <a:lvl1pPr marL="0" indent="0" algn="ctr">
              <a:buNone/>
              <a:defRPr sz="2850" b="1">
                <a:solidFill>
                  <a:schemeClr val="bg1"/>
                </a:solidFill>
              </a:defRPr>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TITOLO SEZIONE</a:t>
            </a:r>
          </a:p>
        </p:txBody>
      </p:sp>
      <p:sp>
        <p:nvSpPr>
          <p:cNvPr id="11" name="CasellaDiTesto 10">
            <a:extLst>
              <a:ext uri="{FF2B5EF4-FFF2-40B4-BE49-F238E27FC236}">
                <a16:creationId xmlns:a16="http://schemas.microsoft.com/office/drawing/2014/main" id="{9ADA015E-10F7-0D41-BC54-DEA98B3F9B06}"/>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40602429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een - Titolo sottosezione">
    <p:spTree>
      <p:nvGrpSpPr>
        <p:cNvPr id="1" name=""/>
        <p:cNvGrpSpPr/>
        <p:nvPr/>
      </p:nvGrpSpPr>
      <p:grpSpPr>
        <a:xfrm>
          <a:off x="0" y="0"/>
          <a:ext cx="0" cy="0"/>
          <a:chOff x="0" y="0"/>
          <a:chExt cx="0" cy="0"/>
        </a:xfrm>
      </p:grpSpPr>
      <p:sp>
        <p:nvSpPr>
          <p:cNvPr id="7" name="Ovale 6">
            <a:extLst>
              <a:ext uri="{FF2B5EF4-FFF2-40B4-BE49-F238E27FC236}">
                <a16:creationId xmlns:a16="http://schemas.microsoft.com/office/drawing/2014/main" id="{D75AC989-4EE1-9F42-B234-26EA9AD51674}"/>
              </a:ext>
            </a:extLst>
          </p:cNvPr>
          <p:cNvSpPr/>
          <p:nvPr userDrawn="1"/>
        </p:nvSpPr>
        <p:spPr>
          <a:xfrm>
            <a:off x="3761548" y="1369802"/>
            <a:ext cx="4434603" cy="1766637"/>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5A23F62A-2489-2B4B-8373-09E08BED67BE}"/>
              </a:ext>
            </a:extLst>
          </p:cNvPr>
          <p:cNvPicPr>
            <a:picLocks noChangeAspect="1"/>
          </p:cNvPicPr>
          <p:nvPr userDrawn="1"/>
        </p:nvPicPr>
        <p:blipFill>
          <a:blip r:embed="rId2"/>
          <a:srcRect/>
          <a:stretch/>
        </p:blipFill>
        <p:spPr>
          <a:xfrm>
            <a:off x="8366989" y="84587"/>
            <a:ext cx="537080" cy="143999"/>
          </a:xfrm>
          <a:prstGeom prst="rect">
            <a:avLst/>
          </a:prstGeom>
        </p:spPr>
      </p:pic>
      <p:sp>
        <p:nvSpPr>
          <p:cNvPr id="8" name="Titolo 1">
            <a:extLst>
              <a:ext uri="{FF2B5EF4-FFF2-40B4-BE49-F238E27FC236}">
                <a16:creationId xmlns:a16="http://schemas.microsoft.com/office/drawing/2014/main" id="{F0827DC1-E162-A248-B0A1-CB15E83D1605}"/>
              </a:ext>
            </a:extLst>
          </p:cNvPr>
          <p:cNvSpPr>
            <a:spLocks noGrp="1"/>
          </p:cNvSpPr>
          <p:nvPr>
            <p:ph type="title" hasCustomPrompt="1"/>
          </p:nvPr>
        </p:nvSpPr>
        <p:spPr>
          <a:xfrm>
            <a:off x="627680" y="3857440"/>
            <a:ext cx="3824843" cy="324489"/>
          </a:xfrm>
        </p:spPr>
        <p:txBody>
          <a:bodyPr lIns="0" tIns="0" rIns="0" bIns="0" anchor="ctr" anchorCtr="0">
            <a:noAutofit/>
          </a:bodyPr>
          <a:lstStyle>
            <a:lvl1pPr>
              <a:defRPr sz="2850" b="1">
                <a:latin typeface="+mn-lt"/>
              </a:defRPr>
            </a:lvl1pPr>
          </a:lstStyle>
          <a:p>
            <a:r>
              <a:rPr lang="it-IT" dirty="0"/>
              <a:t>TITOLO SOTTOSEZIONE</a:t>
            </a:r>
          </a:p>
        </p:txBody>
      </p:sp>
      <p:cxnSp>
        <p:nvCxnSpPr>
          <p:cNvPr id="11" name="Connettore 1 10">
            <a:extLst>
              <a:ext uri="{FF2B5EF4-FFF2-40B4-BE49-F238E27FC236}">
                <a16:creationId xmlns:a16="http://schemas.microsoft.com/office/drawing/2014/main" id="{80A706C8-A5AF-3243-806C-8BA9701EA749}"/>
              </a:ext>
            </a:extLst>
          </p:cNvPr>
          <p:cNvCxnSpPr>
            <a:cxnSpLocks/>
          </p:cNvCxnSpPr>
          <p:nvPr userDrawn="1"/>
        </p:nvCxnSpPr>
        <p:spPr>
          <a:xfrm>
            <a:off x="650828" y="4456975"/>
            <a:ext cx="1574504" cy="0"/>
          </a:xfrm>
          <a:prstGeom prst="line">
            <a:avLst/>
          </a:prstGeom>
          <a:ln w="44450" cap="rnd">
            <a:gradFill flip="none" rotWithShape="1">
              <a:gsLst>
                <a:gs pos="0">
                  <a:srgbClr val="82D202"/>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6" name="Segnaposto immagine 5">
            <a:extLst>
              <a:ext uri="{FF2B5EF4-FFF2-40B4-BE49-F238E27FC236}">
                <a16:creationId xmlns:a16="http://schemas.microsoft.com/office/drawing/2014/main" id="{65FE5021-FF00-EA4D-A244-D5AB99D5755E}"/>
              </a:ext>
            </a:extLst>
          </p:cNvPr>
          <p:cNvSpPr>
            <a:spLocks noGrp="1"/>
          </p:cNvSpPr>
          <p:nvPr>
            <p:ph type="pic" sz="quarter" idx="10" hasCustomPrompt="1"/>
          </p:nvPr>
        </p:nvSpPr>
        <p:spPr>
          <a:xfrm rot="293173">
            <a:off x="3559825" y="-311882"/>
            <a:ext cx="5146837" cy="3363369"/>
          </a:xfrm>
          <a:prstGeom prst="chord">
            <a:avLst>
              <a:gd name="adj1" fmla="val 18579538"/>
              <a:gd name="adj2" fmla="val 12892857"/>
            </a:avLst>
          </a:prstGeom>
          <a:solidFill>
            <a:schemeClr val="accent6">
              <a:lumMod val="20000"/>
              <a:lumOff val="80000"/>
            </a:schemeClr>
          </a:solidFill>
        </p:spPr>
        <p:txBody>
          <a:bodyPr>
            <a:normAutofit/>
          </a:bodyPr>
          <a:lstStyle>
            <a:lvl1pPr marL="0" indent="0">
              <a:buNone/>
              <a:defRPr sz="1600">
                <a:latin typeface="+mj-lt"/>
              </a:defRPr>
            </a:lvl1pPr>
          </a:lstStyle>
          <a:p>
            <a:r>
              <a:rPr lang="it-IT" dirty="0"/>
              <a:t>Inserisci Immagine</a:t>
            </a:r>
          </a:p>
        </p:txBody>
      </p:sp>
      <p:sp>
        <p:nvSpPr>
          <p:cNvPr id="17" name="CasellaDiTesto 16">
            <a:extLst>
              <a:ext uri="{FF2B5EF4-FFF2-40B4-BE49-F238E27FC236}">
                <a16:creationId xmlns:a16="http://schemas.microsoft.com/office/drawing/2014/main" id="{5D8CE817-C97C-5646-A1FD-DDB982CD7262}"/>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18" name="Figura a mano libera 17">
            <a:extLst>
              <a:ext uri="{FF2B5EF4-FFF2-40B4-BE49-F238E27FC236}">
                <a16:creationId xmlns:a16="http://schemas.microsoft.com/office/drawing/2014/main" id="{85A454B4-5175-2F40-8F95-A71D92F2DADE}"/>
              </a:ext>
            </a:extLst>
          </p:cNvPr>
          <p:cNvSpPr/>
          <p:nvPr userDrawn="1"/>
        </p:nvSpPr>
        <p:spPr>
          <a:xfrm rot="1874042">
            <a:off x="-13882" y="898"/>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9" name="Figura a mano libera 18">
            <a:extLst>
              <a:ext uri="{FF2B5EF4-FFF2-40B4-BE49-F238E27FC236}">
                <a16:creationId xmlns:a16="http://schemas.microsoft.com/office/drawing/2014/main" id="{61FBDE37-05C7-ED41-93F7-B7F7504B2D13}"/>
              </a:ext>
            </a:extLst>
          </p:cNvPr>
          <p:cNvSpPr/>
          <p:nvPr userDrawn="1"/>
        </p:nvSpPr>
        <p:spPr>
          <a:xfrm rot="1114281">
            <a:off x="-316920" y="-119103"/>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0" name="Figura a mano libera 19">
            <a:extLst>
              <a:ext uri="{FF2B5EF4-FFF2-40B4-BE49-F238E27FC236}">
                <a16:creationId xmlns:a16="http://schemas.microsoft.com/office/drawing/2014/main" id="{5909F34F-4734-8E46-8261-B50974BFC2D0}"/>
              </a:ext>
            </a:extLst>
          </p:cNvPr>
          <p:cNvSpPr/>
          <p:nvPr userDrawn="1"/>
        </p:nvSpPr>
        <p:spPr>
          <a:xfrm rot="12674042">
            <a:off x="7936030" y="3274887"/>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1" name="Figura a mano libera 20">
            <a:extLst>
              <a:ext uri="{FF2B5EF4-FFF2-40B4-BE49-F238E27FC236}">
                <a16:creationId xmlns:a16="http://schemas.microsoft.com/office/drawing/2014/main" id="{F7B50F5B-C8AF-4548-9C08-3CD92BEBAE33}"/>
              </a:ext>
            </a:extLst>
          </p:cNvPr>
          <p:cNvSpPr/>
          <p:nvPr userDrawn="1"/>
        </p:nvSpPr>
        <p:spPr>
          <a:xfrm rot="11914281">
            <a:off x="8162244" y="2931276"/>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82D200"/>
              </a:gs>
              <a:gs pos="64000">
                <a:srgbClr val="31BD9F"/>
              </a:gs>
              <a:gs pos="100000">
                <a:srgbClr val="13B6D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965453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ergia - Indice">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623E919-B170-C349-AF9E-0FAD36227089}"/>
              </a:ext>
            </a:extLst>
          </p:cNvPr>
          <p:cNvSpPr/>
          <p:nvPr userDrawn="1"/>
        </p:nvSpPr>
        <p:spPr>
          <a:xfrm>
            <a:off x="0" y="0"/>
            <a:ext cx="9144000" cy="5143500"/>
          </a:xfrm>
          <a:prstGeom prst="rect">
            <a:avLst/>
          </a:prstGeom>
          <a:gradFill flip="none" rotWithShape="1">
            <a:gsLst>
              <a:gs pos="0">
                <a:srgbClr val="FFE004"/>
              </a:gs>
              <a:gs pos="53000">
                <a:srgbClr val="FF911D"/>
              </a:gs>
              <a:gs pos="100000">
                <a:srgbClr val="FF631E"/>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a:extLst>
              <a:ext uri="{FF2B5EF4-FFF2-40B4-BE49-F238E27FC236}">
                <a16:creationId xmlns:a16="http://schemas.microsoft.com/office/drawing/2014/main" id="{B1AFB444-E032-B340-9C66-389DC1C42D5F}"/>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2" name="Connettore 1 11">
            <a:extLst>
              <a:ext uri="{FF2B5EF4-FFF2-40B4-BE49-F238E27FC236}">
                <a16:creationId xmlns:a16="http://schemas.microsoft.com/office/drawing/2014/main" id="{564DABF3-5119-EE4C-B789-CE3E38AD0729}"/>
              </a:ext>
            </a:extLst>
          </p:cNvPr>
          <p:cNvCxnSpPr>
            <a:cxnSpLocks/>
          </p:cNvCxnSpPr>
          <p:nvPr userDrawn="1"/>
        </p:nvCxnSpPr>
        <p:spPr>
          <a:xfrm>
            <a:off x="4571999" y="1760345"/>
            <a:ext cx="0" cy="502285"/>
          </a:xfrm>
          <a:prstGeom prst="line">
            <a:avLst/>
          </a:prstGeom>
          <a:ln w="28575" cap="rnd">
            <a:solidFill>
              <a:srgbClr val="FFC000"/>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BC96EEB9-EFFA-D846-92F9-4087430EA24B}"/>
              </a:ext>
            </a:extLst>
          </p:cNvPr>
          <p:cNvCxnSpPr>
            <a:cxnSpLocks/>
          </p:cNvCxnSpPr>
          <p:nvPr userDrawn="1"/>
        </p:nvCxnSpPr>
        <p:spPr>
          <a:xfrm>
            <a:off x="4571999" y="2834208"/>
            <a:ext cx="0" cy="502285"/>
          </a:xfrm>
          <a:prstGeom prst="line">
            <a:avLst/>
          </a:prstGeom>
          <a:ln w="28575" cap="rnd">
            <a:solidFill>
              <a:srgbClr val="FFC000"/>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 name="Segnaposto testo 2">
            <a:extLst>
              <a:ext uri="{FF2B5EF4-FFF2-40B4-BE49-F238E27FC236}">
                <a16:creationId xmlns:a16="http://schemas.microsoft.com/office/drawing/2014/main" id="{C9A1D3E9-E4B2-3947-A980-C00BDCEFD21F}"/>
              </a:ext>
            </a:extLst>
          </p:cNvPr>
          <p:cNvSpPr>
            <a:spLocks noGrp="1"/>
          </p:cNvSpPr>
          <p:nvPr>
            <p:ph type="body" sz="quarter" idx="10" hasCustomPrompt="1"/>
          </p:nvPr>
        </p:nvSpPr>
        <p:spPr>
          <a:xfrm>
            <a:off x="3650455" y="1286384"/>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1</a:t>
            </a:r>
          </a:p>
        </p:txBody>
      </p:sp>
      <p:sp>
        <p:nvSpPr>
          <p:cNvPr id="16" name="Segnaposto testo 2">
            <a:extLst>
              <a:ext uri="{FF2B5EF4-FFF2-40B4-BE49-F238E27FC236}">
                <a16:creationId xmlns:a16="http://schemas.microsoft.com/office/drawing/2014/main" id="{0786B773-00E6-2446-A0C1-92CBB1F03079}"/>
              </a:ext>
            </a:extLst>
          </p:cNvPr>
          <p:cNvSpPr>
            <a:spLocks noGrp="1"/>
          </p:cNvSpPr>
          <p:nvPr>
            <p:ph type="body" sz="quarter" idx="11" hasCustomPrompt="1"/>
          </p:nvPr>
        </p:nvSpPr>
        <p:spPr>
          <a:xfrm>
            <a:off x="3650455" y="2349639"/>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2</a:t>
            </a:r>
          </a:p>
        </p:txBody>
      </p:sp>
      <p:sp>
        <p:nvSpPr>
          <p:cNvPr id="18" name="Segnaposto testo 2">
            <a:extLst>
              <a:ext uri="{FF2B5EF4-FFF2-40B4-BE49-F238E27FC236}">
                <a16:creationId xmlns:a16="http://schemas.microsoft.com/office/drawing/2014/main" id="{43FB2860-ED06-594A-8A5E-4C90F3F4663E}"/>
              </a:ext>
            </a:extLst>
          </p:cNvPr>
          <p:cNvSpPr>
            <a:spLocks noGrp="1"/>
          </p:cNvSpPr>
          <p:nvPr>
            <p:ph type="body" sz="quarter" idx="12" hasCustomPrompt="1"/>
          </p:nvPr>
        </p:nvSpPr>
        <p:spPr>
          <a:xfrm>
            <a:off x="3650455" y="3434160"/>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3</a:t>
            </a:r>
          </a:p>
        </p:txBody>
      </p:sp>
      <p:pic>
        <p:nvPicPr>
          <p:cNvPr id="17" name="Immagine 16">
            <a:extLst>
              <a:ext uri="{FF2B5EF4-FFF2-40B4-BE49-F238E27FC236}">
                <a16:creationId xmlns:a16="http://schemas.microsoft.com/office/drawing/2014/main" id="{64C0EE6D-842B-C842-B9C6-8575060E55D2}"/>
              </a:ext>
            </a:extLst>
          </p:cNvPr>
          <p:cNvPicPr>
            <a:picLocks noChangeAspect="1"/>
          </p:cNvPicPr>
          <p:nvPr userDrawn="1"/>
        </p:nvPicPr>
        <p:blipFill>
          <a:blip r:embed="rId2"/>
          <a:srcRect/>
          <a:stretch/>
        </p:blipFill>
        <p:spPr>
          <a:xfrm>
            <a:off x="8316000" y="72000"/>
            <a:ext cx="540000" cy="144782"/>
          </a:xfrm>
          <a:prstGeom prst="rect">
            <a:avLst/>
          </a:prstGeom>
        </p:spPr>
      </p:pic>
      <p:sp>
        <p:nvSpPr>
          <p:cNvPr id="26" name="Figura a mano libera 25">
            <a:extLst>
              <a:ext uri="{FF2B5EF4-FFF2-40B4-BE49-F238E27FC236}">
                <a16:creationId xmlns:a16="http://schemas.microsoft.com/office/drawing/2014/main" id="{7A3AD732-D140-844D-A2BC-DBF19779B263}"/>
              </a:ext>
            </a:extLst>
          </p:cNvPr>
          <p:cNvSpPr/>
          <p:nvPr userDrawn="1"/>
        </p:nvSpPr>
        <p:spPr>
          <a:xfrm>
            <a:off x="291815" y="156842"/>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26">
            <a:extLst>
              <a:ext uri="{FF2B5EF4-FFF2-40B4-BE49-F238E27FC236}">
                <a16:creationId xmlns:a16="http://schemas.microsoft.com/office/drawing/2014/main" id="{7AB0AA3A-3D71-5741-9743-344A6E64C99F}"/>
              </a:ext>
            </a:extLst>
          </p:cNvPr>
          <p:cNvSpPr/>
          <p:nvPr userDrawn="1"/>
        </p:nvSpPr>
        <p:spPr>
          <a:xfrm>
            <a:off x="0" y="0"/>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6980" h="1663200">
                <a:moveTo>
                  <a:pt x="0" y="0"/>
                </a:moveTo>
                <a:lnTo>
                  <a:pt x="1403388" y="0"/>
                </a:lnTo>
                <a:lnTo>
                  <a:pt x="1406980" y="84102"/>
                </a:lnTo>
                <a:cubicBezTo>
                  <a:pt x="1394398" y="479154"/>
                  <a:pt x="940224" y="498829"/>
                  <a:pt x="801933" y="733389"/>
                </a:cubicBezTo>
                <a:cubicBezTo>
                  <a:pt x="654423" y="983586"/>
                  <a:pt x="709027" y="1343804"/>
                  <a:pt x="518323" y="1501094"/>
                </a:cubicBezTo>
                <a:cubicBezTo>
                  <a:pt x="422971" y="1579739"/>
                  <a:pt x="243269" y="1628026"/>
                  <a:pt x="69680" y="1654513"/>
                </a:cubicBezTo>
                <a:lnTo>
                  <a:pt x="0" y="1663200"/>
                </a:ln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8" name="Figura a mano libera 27">
            <a:extLst>
              <a:ext uri="{FF2B5EF4-FFF2-40B4-BE49-F238E27FC236}">
                <a16:creationId xmlns:a16="http://schemas.microsoft.com/office/drawing/2014/main" id="{722D66E4-3AC3-704E-9AE9-D1D8FE8C0FF9}"/>
              </a:ext>
            </a:extLst>
          </p:cNvPr>
          <p:cNvSpPr/>
          <p:nvPr userDrawn="1"/>
        </p:nvSpPr>
        <p:spPr>
          <a:xfrm rot="2700000">
            <a:off x="908824" y="1546597"/>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Figura a mano libera 28">
            <a:extLst>
              <a:ext uri="{FF2B5EF4-FFF2-40B4-BE49-F238E27FC236}">
                <a16:creationId xmlns:a16="http://schemas.microsoft.com/office/drawing/2014/main" id="{5F159F24-E2CF-B74A-8680-866279EC0640}"/>
              </a:ext>
            </a:extLst>
          </p:cNvPr>
          <p:cNvSpPr/>
          <p:nvPr userDrawn="1"/>
        </p:nvSpPr>
        <p:spPr>
          <a:xfrm rot="12327946">
            <a:off x="8037523" y="3826949"/>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29">
            <a:extLst>
              <a:ext uri="{FF2B5EF4-FFF2-40B4-BE49-F238E27FC236}">
                <a16:creationId xmlns:a16="http://schemas.microsoft.com/office/drawing/2014/main" id="{78E197E3-3A18-FD4C-9192-99036BF43F58}"/>
              </a:ext>
            </a:extLst>
          </p:cNvPr>
          <p:cNvSpPr/>
          <p:nvPr userDrawn="1"/>
        </p:nvSpPr>
        <p:spPr>
          <a:xfrm rot="10800000">
            <a:off x="7737020" y="3180566"/>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 name="connsiteX0" fmla="*/ 0 w 1406980"/>
              <a:gd name="connsiteY0" fmla="*/ 0 h 1663200"/>
              <a:gd name="connsiteX1" fmla="*/ 1403388 w 1406980"/>
              <a:gd name="connsiteY1" fmla="*/ 0 h 1663200"/>
              <a:gd name="connsiteX2" fmla="*/ 1406980 w 1406980"/>
              <a:gd name="connsiteY2" fmla="*/ 84102 h 1663200"/>
              <a:gd name="connsiteX3" fmla="*/ 601450 w 1406980"/>
              <a:gd name="connsiteY3" fmla="*/ 609094 h 1663200"/>
              <a:gd name="connsiteX4" fmla="*/ 518323 w 1406980"/>
              <a:gd name="connsiteY4" fmla="*/ 1501094 h 1663200"/>
              <a:gd name="connsiteX5" fmla="*/ 69680 w 1406980"/>
              <a:gd name="connsiteY5" fmla="*/ 1654513 h 1663200"/>
              <a:gd name="connsiteX6" fmla="*/ 0 w 1406980"/>
              <a:gd name="connsiteY6" fmla="*/ 1663200 h 1663200"/>
              <a:gd name="connsiteX7" fmla="*/ 0 w 1406980"/>
              <a:gd name="connsiteY7" fmla="*/ 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6980" h="1663200">
                <a:moveTo>
                  <a:pt x="0" y="0"/>
                </a:moveTo>
                <a:lnTo>
                  <a:pt x="1403388" y="0"/>
                </a:lnTo>
                <a:lnTo>
                  <a:pt x="1406980" y="84102"/>
                </a:lnTo>
                <a:cubicBezTo>
                  <a:pt x="1394398" y="479154"/>
                  <a:pt x="739741" y="374534"/>
                  <a:pt x="601450" y="609094"/>
                </a:cubicBezTo>
                <a:cubicBezTo>
                  <a:pt x="453940" y="859291"/>
                  <a:pt x="709027" y="1343804"/>
                  <a:pt x="518323" y="1501094"/>
                </a:cubicBezTo>
                <a:cubicBezTo>
                  <a:pt x="422971" y="1579739"/>
                  <a:pt x="243269" y="1628026"/>
                  <a:pt x="69680" y="1654513"/>
                </a:cubicBezTo>
                <a:lnTo>
                  <a:pt x="0" y="1663200"/>
                </a:lnTo>
                <a:lnTo>
                  <a:pt x="0" y="0"/>
                </a:lnTo>
                <a:close/>
              </a:path>
            </a:pathLst>
          </a:custGeom>
          <a:gradFill>
            <a:gsLst>
              <a:gs pos="100000">
                <a:srgbClr val="FFE004"/>
              </a:gs>
              <a:gs pos="30000">
                <a:srgbClr val="FF911D"/>
              </a:gs>
              <a:gs pos="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31" name="Figura a mano libera 30">
            <a:extLst>
              <a:ext uri="{FF2B5EF4-FFF2-40B4-BE49-F238E27FC236}">
                <a16:creationId xmlns:a16="http://schemas.microsoft.com/office/drawing/2014/main" id="{689E67DD-2041-AB42-8139-5F9F396E386B}"/>
              </a:ext>
            </a:extLst>
          </p:cNvPr>
          <p:cNvSpPr/>
          <p:nvPr userDrawn="1"/>
        </p:nvSpPr>
        <p:spPr>
          <a:xfrm rot="13500000">
            <a:off x="7752165" y="3506081"/>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31">
            <a:extLst>
              <a:ext uri="{FF2B5EF4-FFF2-40B4-BE49-F238E27FC236}">
                <a16:creationId xmlns:a16="http://schemas.microsoft.com/office/drawing/2014/main" id="{B8BFFF57-1FA6-D142-8D82-294FA9982EFB}"/>
              </a:ext>
            </a:extLst>
          </p:cNvPr>
          <p:cNvSpPr/>
          <p:nvPr userDrawn="1"/>
        </p:nvSpPr>
        <p:spPr>
          <a:xfrm rot="15737219">
            <a:off x="8155105" y="3303155"/>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CasellaDiTesto 32">
            <a:extLst>
              <a:ext uri="{FF2B5EF4-FFF2-40B4-BE49-F238E27FC236}">
                <a16:creationId xmlns:a16="http://schemas.microsoft.com/office/drawing/2014/main" id="{0966D560-5645-744D-975D-8DB59BA89B6E}"/>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0943762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reen - Slide tes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F46A369D-4806-B745-9D07-C9AEA453D1C1}"/>
              </a:ext>
            </a:extLst>
          </p:cNvPr>
          <p:cNvSpPr/>
          <p:nvPr userDrawn="1"/>
        </p:nvSpPr>
        <p:spPr>
          <a:xfrm>
            <a:off x="-1" y="0"/>
            <a:ext cx="9144000" cy="5143500"/>
          </a:xfrm>
          <a:prstGeom prst="rect">
            <a:avLst/>
          </a:prstGeom>
          <a:gradFill flip="none" rotWithShape="1">
            <a:gsLst>
              <a:gs pos="0">
                <a:srgbClr val="00AEFF"/>
              </a:gs>
              <a:gs pos="53000">
                <a:srgbClr val="27CA5A"/>
              </a:gs>
              <a:gs pos="100000">
                <a:srgbClr val="83D20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E9FDC1D7-7F9B-3842-96BD-889F6E682503}"/>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igura a mano libera 11">
            <a:extLst>
              <a:ext uri="{FF2B5EF4-FFF2-40B4-BE49-F238E27FC236}">
                <a16:creationId xmlns:a16="http://schemas.microsoft.com/office/drawing/2014/main" id="{847F06F5-F0E3-2442-B388-26E13732B464}"/>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 name="Immagine 14">
            <a:extLst>
              <a:ext uri="{FF2B5EF4-FFF2-40B4-BE49-F238E27FC236}">
                <a16:creationId xmlns:a16="http://schemas.microsoft.com/office/drawing/2014/main" id="{96CC455F-EB20-5E4A-87D1-AFFBB20C24C6}"/>
              </a:ext>
            </a:extLst>
          </p:cNvPr>
          <p:cNvPicPr>
            <a:picLocks noChangeAspect="1"/>
          </p:cNvPicPr>
          <p:nvPr userDrawn="1"/>
        </p:nvPicPr>
        <p:blipFill>
          <a:blip r:embed="rId2"/>
          <a:srcRect/>
          <a:stretch/>
        </p:blipFill>
        <p:spPr>
          <a:xfrm>
            <a:off x="8316000" y="71999"/>
            <a:ext cx="540000" cy="144782"/>
          </a:xfrm>
          <a:prstGeom prst="rect">
            <a:avLst/>
          </a:prstGeom>
        </p:spPr>
      </p:pic>
      <p:sp>
        <p:nvSpPr>
          <p:cNvPr id="14" name="Slide Number Placeholder 5">
            <a:extLst>
              <a:ext uri="{FF2B5EF4-FFF2-40B4-BE49-F238E27FC236}">
                <a16:creationId xmlns:a16="http://schemas.microsoft.com/office/drawing/2014/main" id="{33341012-8518-3D44-83BD-2F00D2F9EEC6}"/>
              </a:ext>
            </a:extLst>
          </p:cNvPr>
          <p:cNvSpPr>
            <a:spLocks noGrp="1"/>
          </p:cNvSpPr>
          <p:nvPr>
            <p:ph type="sldNum" sz="quarter" idx="12"/>
          </p:nvPr>
        </p:nvSpPr>
        <p:spPr>
          <a:xfrm>
            <a:off x="708660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2781B30B-6C43-FB42-9BE7-17A3A649BA37}"/>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esto 2">
            <a:extLst>
              <a:ext uri="{FF2B5EF4-FFF2-40B4-BE49-F238E27FC236}">
                <a16:creationId xmlns:a16="http://schemas.microsoft.com/office/drawing/2014/main" id="{70474A26-EAC3-1A4E-8699-92D7DEF8ED52}"/>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8E1C327A-B3C2-E144-9FF4-9F610A38994D}"/>
              </a:ext>
            </a:extLst>
          </p:cNvPr>
          <p:cNvSpPr>
            <a:spLocks noGrp="1"/>
          </p:cNvSpPr>
          <p:nvPr>
            <p:ph type="body" sz="quarter" idx="14"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14DFC9FE-66CF-4E44-94A7-5E30996F3A8A}"/>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42693538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reen - Slide testo full">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F46A369D-4806-B745-9D07-C9AEA453D1C1}"/>
              </a:ext>
            </a:extLst>
          </p:cNvPr>
          <p:cNvSpPr/>
          <p:nvPr userDrawn="1"/>
        </p:nvSpPr>
        <p:spPr>
          <a:xfrm>
            <a:off x="-1" y="0"/>
            <a:ext cx="9144000" cy="5143500"/>
          </a:xfrm>
          <a:prstGeom prst="rect">
            <a:avLst/>
          </a:prstGeom>
          <a:gradFill flip="none" rotWithShape="1">
            <a:gsLst>
              <a:gs pos="0">
                <a:srgbClr val="00AEFF"/>
              </a:gs>
              <a:gs pos="53000">
                <a:srgbClr val="27CA5A"/>
              </a:gs>
              <a:gs pos="100000">
                <a:srgbClr val="83D20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E9FDC1D7-7F9B-3842-96BD-889F6E682503}"/>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 name="Immagine 14">
            <a:extLst>
              <a:ext uri="{FF2B5EF4-FFF2-40B4-BE49-F238E27FC236}">
                <a16:creationId xmlns:a16="http://schemas.microsoft.com/office/drawing/2014/main" id="{96CC455F-EB20-5E4A-87D1-AFFBB20C24C6}"/>
              </a:ext>
            </a:extLst>
          </p:cNvPr>
          <p:cNvPicPr>
            <a:picLocks noChangeAspect="1"/>
          </p:cNvPicPr>
          <p:nvPr userDrawn="1"/>
        </p:nvPicPr>
        <p:blipFill>
          <a:blip r:embed="rId2"/>
          <a:srcRect/>
          <a:stretch/>
        </p:blipFill>
        <p:spPr>
          <a:xfrm>
            <a:off x="8316000" y="71999"/>
            <a:ext cx="540000" cy="144782"/>
          </a:xfrm>
          <a:prstGeom prst="rect">
            <a:avLst/>
          </a:prstGeom>
        </p:spPr>
      </p:pic>
      <p:sp>
        <p:nvSpPr>
          <p:cNvPr id="14" name="Slide Number Placeholder 5">
            <a:extLst>
              <a:ext uri="{FF2B5EF4-FFF2-40B4-BE49-F238E27FC236}">
                <a16:creationId xmlns:a16="http://schemas.microsoft.com/office/drawing/2014/main" id="{33341012-8518-3D44-83BD-2F00D2F9EEC6}"/>
              </a:ext>
            </a:extLst>
          </p:cNvPr>
          <p:cNvSpPr>
            <a:spLocks noGrp="1"/>
          </p:cNvSpPr>
          <p:nvPr>
            <p:ph type="sldNum" sz="quarter" idx="12"/>
          </p:nvPr>
        </p:nvSpPr>
        <p:spPr>
          <a:xfrm>
            <a:off x="708660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2781B30B-6C43-FB42-9BE7-17A3A649BA37}"/>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8" name="Segnaposto testo 2">
            <a:extLst>
              <a:ext uri="{FF2B5EF4-FFF2-40B4-BE49-F238E27FC236}">
                <a16:creationId xmlns:a16="http://schemas.microsoft.com/office/drawing/2014/main" id="{F19E9EB3-FF29-6A43-A581-105E9492B3A8}"/>
              </a:ext>
            </a:extLst>
          </p:cNvPr>
          <p:cNvSpPr>
            <a:spLocks noGrp="1"/>
          </p:cNvSpPr>
          <p:nvPr>
            <p:ph type="body" sz="quarter" idx="13" hasCustomPrompt="1"/>
          </p:nvPr>
        </p:nvSpPr>
        <p:spPr>
          <a:xfrm>
            <a:off x="576000" y="952117"/>
            <a:ext cx="7975772"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9" name="Segnaposto testo 2">
            <a:extLst>
              <a:ext uri="{FF2B5EF4-FFF2-40B4-BE49-F238E27FC236}">
                <a16:creationId xmlns:a16="http://schemas.microsoft.com/office/drawing/2014/main" id="{961B5B3B-332B-1F47-BD45-1AB7A5EE6CBC}"/>
              </a:ext>
            </a:extLst>
          </p:cNvPr>
          <p:cNvSpPr>
            <a:spLocks noGrp="1"/>
          </p:cNvSpPr>
          <p:nvPr>
            <p:ph type="body" sz="quarter" idx="14" hasCustomPrompt="1"/>
          </p:nvPr>
        </p:nvSpPr>
        <p:spPr>
          <a:xfrm>
            <a:off x="576000" y="576000"/>
            <a:ext cx="7975772"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2070C867-2CD7-A645-B7D2-E9D1D5667A97}"/>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7670054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reen - 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361016A3-3E70-414E-80AA-1269F0ED8D98}"/>
              </a:ext>
            </a:extLst>
          </p:cNvPr>
          <p:cNvSpPr/>
          <p:nvPr userDrawn="1"/>
        </p:nvSpPr>
        <p:spPr>
          <a:xfrm>
            <a:off x="-1" y="0"/>
            <a:ext cx="9144000" cy="5143500"/>
          </a:xfrm>
          <a:prstGeom prst="rect">
            <a:avLst/>
          </a:prstGeom>
          <a:gradFill flip="none" rotWithShape="1">
            <a:gsLst>
              <a:gs pos="0">
                <a:srgbClr val="00AEFF"/>
              </a:gs>
              <a:gs pos="53000">
                <a:srgbClr val="27CA5A"/>
              </a:gs>
              <a:gs pos="100000">
                <a:srgbClr val="83D200"/>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a:extLst>
              <a:ext uri="{FF2B5EF4-FFF2-40B4-BE49-F238E27FC236}">
                <a16:creationId xmlns:a16="http://schemas.microsoft.com/office/drawing/2014/main" id="{69E97EE6-5418-724E-8C72-9C4D383F5032}"/>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Immagine 12">
            <a:extLst>
              <a:ext uri="{FF2B5EF4-FFF2-40B4-BE49-F238E27FC236}">
                <a16:creationId xmlns:a16="http://schemas.microsoft.com/office/drawing/2014/main" id="{086D5AAC-ADE8-A04A-A4AA-D5EA278F48A3}"/>
              </a:ext>
            </a:extLst>
          </p:cNvPr>
          <p:cNvPicPr>
            <a:picLocks noChangeAspect="1"/>
          </p:cNvPicPr>
          <p:nvPr userDrawn="1"/>
        </p:nvPicPr>
        <p:blipFill>
          <a:blip r:embed="rId2"/>
          <a:srcRect/>
          <a:stretch/>
        </p:blipFill>
        <p:spPr>
          <a:xfrm>
            <a:off x="8316000" y="71999"/>
            <a:ext cx="540000" cy="144782"/>
          </a:xfrm>
          <a:prstGeom prst="rect">
            <a:avLst/>
          </a:prstGeom>
        </p:spPr>
      </p:pic>
      <p:sp>
        <p:nvSpPr>
          <p:cNvPr id="18" name="Slide Number Placeholder 5">
            <a:extLst>
              <a:ext uri="{FF2B5EF4-FFF2-40B4-BE49-F238E27FC236}">
                <a16:creationId xmlns:a16="http://schemas.microsoft.com/office/drawing/2014/main" id="{A1EBB202-EF0F-4046-B6DB-2DC2770729DE}"/>
              </a:ext>
            </a:extLst>
          </p:cNvPr>
          <p:cNvSpPr>
            <a:spLocks noGrp="1"/>
          </p:cNvSpPr>
          <p:nvPr>
            <p:ph type="sldNum" sz="quarter" idx="12"/>
          </p:nvPr>
        </p:nvSpPr>
        <p:spPr>
          <a:xfrm>
            <a:off x="7086600" y="4858719"/>
            <a:ext cx="2057400" cy="284780"/>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4" name="Segnaposto testo 8">
            <a:extLst>
              <a:ext uri="{FF2B5EF4-FFF2-40B4-BE49-F238E27FC236}">
                <a16:creationId xmlns:a16="http://schemas.microsoft.com/office/drawing/2014/main" id="{A31E697D-2F2A-104B-989C-1F1914696455}"/>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2" name="Segnaposto tabella 18">
            <a:extLst>
              <a:ext uri="{FF2B5EF4-FFF2-40B4-BE49-F238E27FC236}">
                <a16:creationId xmlns:a16="http://schemas.microsoft.com/office/drawing/2014/main" id="{33CEE3CD-99AE-7B4A-9ABB-1E5C77887CF7}"/>
              </a:ext>
            </a:extLst>
          </p:cNvPr>
          <p:cNvSpPr>
            <a:spLocks noGrp="1"/>
          </p:cNvSpPr>
          <p:nvPr>
            <p:ph type="tbl" sz="quarter" idx="14" hasCustomPrompt="1"/>
          </p:nvPr>
        </p:nvSpPr>
        <p:spPr>
          <a:xfrm>
            <a:off x="5136363" y="952117"/>
            <a:ext cx="3449637" cy="3344451"/>
          </a:xfrm>
        </p:spPr>
        <p:txBody>
          <a:bodyPr/>
          <a:lstStyle>
            <a:lvl1pPr marL="0" indent="0">
              <a:buNone/>
              <a:defRPr>
                <a:latin typeface="+mj-lt"/>
              </a:defRPr>
            </a:lvl1pPr>
          </a:lstStyle>
          <a:p>
            <a:r>
              <a:rPr lang="it-IT" dirty="0">
                <a:latin typeface="+mj-lt"/>
              </a:rPr>
              <a:t>Tabella</a:t>
            </a:r>
            <a:endParaRPr lang="it-IT" dirty="0"/>
          </a:p>
        </p:txBody>
      </p:sp>
      <p:sp>
        <p:nvSpPr>
          <p:cNvPr id="15" name="Segnaposto testo 2">
            <a:extLst>
              <a:ext uri="{FF2B5EF4-FFF2-40B4-BE49-F238E27FC236}">
                <a16:creationId xmlns:a16="http://schemas.microsoft.com/office/drawing/2014/main" id="{D994F492-6209-B847-A3FB-531803C49293}"/>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6" name="Segnaposto testo 2">
            <a:extLst>
              <a:ext uri="{FF2B5EF4-FFF2-40B4-BE49-F238E27FC236}">
                <a16:creationId xmlns:a16="http://schemas.microsoft.com/office/drawing/2014/main" id="{4FC129FA-B0BF-7744-A63F-3F0BB2EF3CD4}"/>
              </a:ext>
            </a:extLst>
          </p:cNvPr>
          <p:cNvSpPr>
            <a:spLocks noGrp="1"/>
          </p:cNvSpPr>
          <p:nvPr>
            <p:ph type="body" sz="quarter" idx="15"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7" name="CasellaDiTesto 16">
            <a:extLst>
              <a:ext uri="{FF2B5EF4-FFF2-40B4-BE49-F238E27FC236}">
                <a16:creationId xmlns:a16="http://schemas.microsoft.com/office/drawing/2014/main" id="{07EC132F-5064-6842-8183-979E1C5C997C}"/>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9292122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rporate - Copertina">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6964CBFC-18ED-8A45-BAF9-CC21E065F9D5}"/>
              </a:ext>
            </a:extLst>
          </p:cNvPr>
          <p:cNvSpPr>
            <a:spLocks/>
          </p:cNvSpPr>
          <p:nvPr userDrawn="1"/>
        </p:nvSpPr>
        <p:spPr>
          <a:xfrm>
            <a:off x="288000" y="288000"/>
            <a:ext cx="8568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Titolo 1">
            <a:extLst>
              <a:ext uri="{FF2B5EF4-FFF2-40B4-BE49-F238E27FC236}">
                <a16:creationId xmlns:a16="http://schemas.microsoft.com/office/drawing/2014/main" id="{6FE5D5A5-831A-024F-95A1-66523A473A94}"/>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8" name="Segnaposto testo 8">
            <a:extLst>
              <a:ext uri="{FF2B5EF4-FFF2-40B4-BE49-F238E27FC236}">
                <a16:creationId xmlns:a16="http://schemas.microsoft.com/office/drawing/2014/main" id="{4F946075-6390-F747-AAFC-7AB5180F993C}"/>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11" name="Connettore 1 10">
            <a:extLst>
              <a:ext uri="{FF2B5EF4-FFF2-40B4-BE49-F238E27FC236}">
                <a16:creationId xmlns:a16="http://schemas.microsoft.com/office/drawing/2014/main" id="{B8D92A9D-00D9-8240-BD0F-A5AAE427E560}"/>
              </a:ext>
            </a:extLst>
          </p:cNvPr>
          <p:cNvCxnSpPr>
            <a:cxnSpLocks/>
          </p:cNvCxnSpPr>
          <p:nvPr userDrawn="1"/>
        </p:nvCxnSpPr>
        <p:spPr>
          <a:xfrm>
            <a:off x="4595270" y="3897528"/>
            <a:ext cx="1574504" cy="0"/>
          </a:xfrm>
          <a:prstGeom prst="line">
            <a:avLst/>
          </a:prstGeom>
          <a:ln w="44450" cap="rnd">
            <a:gradFill flip="none" rotWithShape="1">
              <a:gsLst>
                <a:gs pos="0">
                  <a:srgbClr val="01579B"/>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C0BD247A-AED5-A847-96F8-07C998355420}"/>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16" name="Figura a mano libera 15">
            <a:extLst>
              <a:ext uri="{FF2B5EF4-FFF2-40B4-BE49-F238E27FC236}">
                <a16:creationId xmlns:a16="http://schemas.microsoft.com/office/drawing/2014/main" id="{2047AB92-00F2-2047-AC7F-05CB7E199EC1}"/>
              </a:ext>
            </a:extLst>
          </p:cNvPr>
          <p:cNvSpPr/>
          <p:nvPr userDrawn="1"/>
        </p:nvSpPr>
        <p:spPr>
          <a:xfrm rot="15239336">
            <a:off x="-171491" y="8523"/>
            <a:ext cx="1688312" cy="1353351"/>
          </a:xfrm>
          <a:custGeom>
            <a:avLst/>
            <a:gdLst>
              <a:gd name="connsiteX0" fmla="*/ 1688312 w 1688312"/>
              <a:gd name="connsiteY0" fmla="*/ 219099 h 1353351"/>
              <a:gd name="connsiteX1" fmla="*/ 1362833 w 1688312"/>
              <a:gd name="connsiteY1" fmla="*/ 1353351 h 1353351"/>
              <a:gd name="connsiteX2" fmla="*/ 1351502 w 1688312"/>
              <a:gd name="connsiteY2" fmla="*/ 1349203 h 1353351"/>
              <a:gd name="connsiteX3" fmla="*/ 1067039 w 1688312"/>
              <a:gd name="connsiteY3" fmla="*/ 1280616 h 1353351"/>
              <a:gd name="connsiteX4" fmla="*/ 267359 w 1688312"/>
              <a:gd name="connsiteY4" fmla="*/ 1171645 h 1353351"/>
              <a:gd name="connsiteX5" fmla="*/ 150311 w 1688312"/>
              <a:gd name="connsiteY5" fmla="*/ 171965 h 1353351"/>
              <a:gd name="connsiteX6" fmla="*/ 900682 w 1688312"/>
              <a:gd name="connsiteY6" fmla="*/ 2795 h 1353351"/>
              <a:gd name="connsiteX7" fmla="*/ 924781 w 1688312"/>
              <a:gd name="connsiteY7" fmla="*/ 0 h 135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8312" h="1353351">
                <a:moveTo>
                  <a:pt x="1688312" y="219099"/>
                </a:moveTo>
                <a:lnTo>
                  <a:pt x="1362833" y="1353351"/>
                </a:lnTo>
                <a:lnTo>
                  <a:pt x="1351502" y="1349203"/>
                </a:lnTo>
                <a:cubicBezTo>
                  <a:pt x="1249628" y="1311856"/>
                  <a:pt x="1153794" y="1280616"/>
                  <a:pt x="1067039" y="1280616"/>
                </a:cubicBezTo>
                <a:cubicBezTo>
                  <a:pt x="720017" y="1280616"/>
                  <a:pt x="420148" y="1356420"/>
                  <a:pt x="267359" y="1171645"/>
                </a:cubicBezTo>
                <a:cubicBezTo>
                  <a:pt x="114572" y="986870"/>
                  <a:pt x="-179766" y="374112"/>
                  <a:pt x="150311" y="171965"/>
                </a:cubicBezTo>
                <a:cubicBezTo>
                  <a:pt x="286868" y="103489"/>
                  <a:pt x="575597" y="44651"/>
                  <a:pt x="900682" y="2795"/>
                </a:cubicBezTo>
                <a:lnTo>
                  <a:pt x="924781" y="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7" name="Figura a mano libera 16">
            <a:extLst>
              <a:ext uri="{FF2B5EF4-FFF2-40B4-BE49-F238E27FC236}">
                <a16:creationId xmlns:a16="http://schemas.microsoft.com/office/drawing/2014/main" id="{2306FA3F-2B32-EE49-94BD-015CFA8146BC}"/>
              </a:ext>
            </a:extLst>
          </p:cNvPr>
          <p:cNvSpPr/>
          <p:nvPr userDrawn="1"/>
        </p:nvSpPr>
        <p:spPr>
          <a:xfrm>
            <a:off x="0" y="0"/>
            <a:ext cx="2115899" cy="1340972"/>
          </a:xfrm>
          <a:custGeom>
            <a:avLst/>
            <a:gdLst>
              <a:gd name="connsiteX0" fmla="*/ 0 w 2115899"/>
              <a:gd name="connsiteY0" fmla="*/ 0 h 1340972"/>
              <a:gd name="connsiteX1" fmla="*/ 1985200 w 2115899"/>
              <a:gd name="connsiteY1" fmla="*/ 0 h 1340972"/>
              <a:gd name="connsiteX2" fmla="*/ 1985450 w 2115899"/>
              <a:gd name="connsiteY2" fmla="*/ 236 h 1340972"/>
              <a:gd name="connsiteX3" fmla="*/ 1854286 w 2115899"/>
              <a:gd name="connsiteY3" fmla="*/ 1038931 h 1340972"/>
              <a:gd name="connsiteX4" fmla="*/ 571832 w 2115899"/>
              <a:gd name="connsiteY4" fmla="*/ 1147901 h 1340972"/>
              <a:gd name="connsiteX5" fmla="*/ 819 w 2115899"/>
              <a:gd name="connsiteY5" fmla="*/ 1154609 h 1340972"/>
              <a:gd name="connsiteX6" fmla="*/ 0 w 2115899"/>
              <a:gd name="connsiteY6" fmla="*/ 1154416 h 134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899" h="1340972">
                <a:moveTo>
                  <a:pt x="0" y="0"/>
                </a:moveTo>
                <a:lnTo>
                  <a:pt x="1985200" y="0"/>
                </a:lnTo>
                <a:lnTo>
                  <a:pt x="1985450" y="236"/>
                </a:lnTo>
                <a:cubicBezTo>
                  <a:pt x="2169455" y="222099"/>
                  <a:pt x="2186659" y="582323"/>
                  <a:pt x="1854286" y="1038931"/>
                </a:cubicBezTo>
                <a:cubicBezTo>
                  <a:pt x="1411123" y="1647742"/>
                  <a:pt x="918854" y="1147901"/>
                  <a:pt x="571832" y="1147901"/>
                </a:cubicBezTo>
                <a:cubicBezTo>
                  <a:pt x="354943" y="1147901"/>
                  <a:pt x="156474" y="1177512"/>
                  <a:pt x="819" y="1154609"/>
                </a:cubicBezTo>
                <a:lnTo>
                  <a:pt x="0" y="1154416"/>
                </a:ln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pic>
        <p:nvPicPr>
          <p:cNvPr id="18" name="Immagine 17">
            <a:extLst>
              <a:ext uri="{FF2B5EF4-FFF2-40B4-BE49-F238E27FC236}">
                <a16:creationId xmlns:a16="http://schemas.microsoft.com/office/drawing/2014/main" id="{038AD0BF-78D7-C345-AFD1-7D63466ED90B}"/>
              </a:ext>
            </a:extLst>
          </p:cNvPr>
          <p:cNvPicPr>
            <a:picLocks noChangeAspect="1"/>
          </p:cNvPicPr>
          <p:nvPr userDrawn="1"/>
        </p:nvPicPr>
        <p:blipFill>
          <a:blip r:embed="rId2"/>
          <a:srcRect/>
          <a:stretch/>
        </p:blipFill>
        <p:spPr>
          <a:xfrm>
            <a:off x="367929" y="406686"/>
            <a:ext cx="1188000" cy="318521"/>
          </a:xfrm>
          <a:prstGeom prst="rect">
            <a:avLst/>
          </a:prstGeom>
        </p:spPr>
      </p:pic>
    </p:spTree>
    <p:extLst>
      <p:ext uri="{BB962C8B-B14F-4D97-AF65-F5344CB8AC3E}">
        <p14:creationId xmlns:p14="http://schemas.microsoft.com/office/powerpoint/2010/main" val="25859574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rporate - Copertina">
    <p:spTree>
      <p:nvGrpSpPr>
        <p:cNvPr id="1" name=""/>
        <p:cNvGrpSpPr/>
        <p:nvPr/>
      </p:nvGrpSpPr>
      <p:grpSpPr>
        <a:xfrm>
          <a:off x="0" y="0"/>
          <a:ext cx="0" cy="0"/>
          <a:chOff x="0" y="0"/>
          <a:chExt cx="0" cy="0"/>
        </a:xfrm>
      </p:grpSpPr>
      <p:pic>
        <p:nvPicPr>
          <p:cNvPr id="2" name="Immagin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itolo 1">
            <a:extLst>
              <a:ext uri="{FF2B5EF4-FFF2-40B4-BE49-F238E27FC236}">
                <a16:creationId xmlns:a16="http://schemas.microsoft.com/office/drawing/2014/main" id="{6FE5D5A5-831A-024F-95A1-66523A473A94}"/>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8" name="Segnaposto testo 8">
            <a:extLst>
              <a:ext uri="{FF2B5EF4-FFF2-40B4-BE49-F238E27FC236}">
                <a16:creationId xmlns:a16="http://schemas.microsoft.com/office/drawing/2014/main" id="{4F946075-6390-F747-AAFC-7AB5180F993C}"/>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11" name="Connettore 1 10">
            <a:extLst>
              <a:ext uri="{FF2B5EF4-FFF2-40B4-BE49-F238E27FC236}">
                <a16:creationId xmlns:a16="http://schemas.microsoft.com/office/drawing/2014/main" id="{B8D92A9D-00D9-8240-BD0F-A5AAE427E560}"/>
              </a:ext>
            </a:extLst>
          </p:cNvPr>
          <p:cNvCxnSpPr>
            <a:cxnSpLocks/>
          </p:cNvCxnSpPr>
          <p:nvPr userDrawn="1"/>
        </p:nvCxnSpPr>
        <p:spPr>
          <a:xfrm>
            <a:off x="4595270" y="3897528"/>
            <a:ext cx="1574504" cy="0"/>
          </a:xfrm>
          <a:prstGeom prst="line">
            <a:avLst/>
          </a:prstGeom>
          <a:ln w="44450" cap="rnd">
            <a:gradFill flip="none" rotWithShape="1">
              <a:gsLst>
                <a:gs pos="0">
                  <a:srgbClr val="01579B"/>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C0BD247A-AED5-A847-96F8-07C998355420}"/>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6076363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rporate - Intro">
    <p:spTree>
      <p:nvGrpSpPr>
        <p:cNvPr id="1" name=""/>
        <p:cNvGrpSpPr/>
        <p:nvPr/>
      </p:nvGrpSpPr>
      <p:grpSpPr>
        <a:xfrm>
          <a:off x="0" y="0"/>
          <a:ext cx="0" cy="0"/>
          <a:chOff x="0" y="0"/>
          <a:chExt cx="0" cy="0"/>
        </a:xfrm>
      </p:grpSpPr>
      <p:sp>
        <p:nvSpPr>
          <p:cNvPr id="4" name="Segnaposto immagine 2">
            <a:extLst>
              <a:ext uri="{FF2B5EF4-FFF2-40B4-BE49-F238E27FC236}">
                <a16:creationId xmlns:a16="http://schemas.microsoft.com/office/drawing/2014/main" id="{3CA9C3D5-BECF-D64C-B902-A29F69BA9E54}"/>
              </a:ext>
            </a:extLst>
          </p:cNvPr>
          <p:cNvSpPr>
            <a:spLocks noGrp="1"/>
          </p:cNvSpPr>
          <p:nvPr>
            <p:ph type="pic" sz="quarter" idx="10" hasCustomPrompt="1"/>
          </p:nvPr>
        </p:nvSpPr>
        <p:spPr>
          <a:xfrm>
            <a:off x="0" y="0"/>
            <a:ext cx="4572000" cy="5143500"/>
          </a:xfrm>
        </p:spPr>
        <p:txBody>
          <a:bodyPr>
            <a:normAutofit/>
          </a:bodyPr>
          <a:lstStyle>
            <a:lvl1pPr marL="0" indent="0">
              <a:buNone/>
              <a:defRPr sz="1400">
                <a:solidFill>
                  <a:schemeClr val="bg2">
                    <a:lumMod val="25000"/>
                  </a:schemeClr>
                </a:solidFill>
                <a:latin typeface="+mj-lt"/>
              </a:defRPr>
            </a:lvl1pPr>
          </a:lstStyle>
          <a:p>
            <a:r>
              <a:rPr lang="it-IT" dirty="0"/>
              <a:t>Inserisci immagine</a:t>
            </a:r>
          </a:p>
        </p:txBody>
      </p:sp>
      <p:sp>
        <p:nvSpPr>
          <p:cNvPr id="8" name="Segnaposto testo 2">
            <a:extLst>
              <a:ext uri="{FF2B5EF4-FFF2-40B4-BE49-F238E27FC236}">
                <a16:creationId xmlns:a16="http://schemas.microsoft.com/office/drawing/2014/main" id="{C3873000-B400-0443-BCF0-F74E512BD7F6}"/>
              </a:ext>
            </a:extLst>
          </p:cNvPr>
          <p:cNvSpPr>
            <a:spLocks noGrp="1"/>
          </p:cNvSpPr>
          <p:nvPr>
            <p:ph type="body" sz="quarter" idx="13" hasCustomPrompt="1"/>
          </p:nvPr>
        </p:nvSpPr>
        <p:spPr>
          <a:xfrm>
            <a:off x="5040000" y="900000"/>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9" name="CasellaDiTesto 8">
            <a:extLst>
              <a:ext uri="{FF2B5EF4-FFF2-40B4-BE49-F238E27FC236}">
                <a16:creationId xmlns:a16="http://schemas.microsoft.com/office/drawing/2014/main" id="{A9A0824B-7995-D042-A33B-E340FF65DA3D}"/>
              </a:ext>
            </a:extLst>
          </p:cNvPr>
          <p:cNvSpPr txBox="1"/>
          <p:nvPr userDrawn="1"/>
        </p:nvSpPr>
        <p:spPr>
          <a:xfrm>
            <a:off x="4918502" y="4969977"/>
            <a:ext cx="2406173" cy="105745"/>
          </a:xfrm>
          <a:prstGeom prst="rect">
            <a:avLst/>
          </a:prstGeom>
          <a:noFill/>
        </p:spPr>
        <p:txBody>
          <a:bodyPr wrap="square" lIns="288000" tIns="0" rIns="0" bIns="0" rtlCol="0" anchor="ctr" anchorCtr="0">
            <a:noAutofit/>
          </a:bodyPr>
          <a:lstStyle/>
          <a:p>
            <a:pPr marL="3175" indent="0" algn="l">
              <a:tabLst/>
            </a:pPr>
            <a:r>
              <a:rPr lang="it-IT" sz="800" dirty="0">
                <a:solidFill>
                  <a:schemeClr val="bg1">
                    <a:lumMod val="50000"/>
                  </a:schemeClr>
                </a:solidFill>
                <a:latin typeface="+mj-lt"/>
              </a:rPr>
              <a:t>Documento riservato e strettamente confidenziale</a:t>
            </a:r>
          </a:p>
        </p:txBody>
      </p:sp>
      <p:sp>
        <p:nvSpPr>
          <p:cNvPr id="10" name="Ovale 9">
            <a:extLst>
              <a:ext uri="{FF2B5EF4-FFF2-40B4-BE49-F238E27FC236}">
                <a16:creationId xmlns:a16="http://schemas.microsoft.com/office/drawing/2014/main" id="{0B9FF587-441D-8F4C-A3F0-211D5B9E42C7}"/>
              </a:ext>
            </a:extLst>
          </p:cNvPr>
          <p:cNvSpPr/>
          <p:nvPr userDrawn="1"/>
        </p:nvSpPr>
        <p:spPr>
          <a:xfrm rot="152673">
            <a:off x="8005705" y="4326189"/>
            <a:ext cx="907800" cy="750081"/>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igura a mano libera 10">
            <a:extLst>
              <a:ext uri="{FF2B5EF4-FFF2-40B4-BE49-F238E27FC236}">
                <a16:creationId xmlns:a16="http://schemas.microsoft.com/office/drawing/2014/main" id="{A2D2C365-06F5-4943-A100-AB862A79D99B}"/>
              </a:ext>
            </a:extLst>
          </p:cNvPr>
          <p:cNvSpPr/>
          <p:nvPr userDrawn="1"/>
        </p:nvSpPr>
        <p:spPr>
          <a:xfrm>
            <a:off x="7284977" y="4058939"/>
            <a:ext cx="1859023" cy="1084561"/>
          </a:xfrm>
          <a:custGeom>
            <a:avLst/>
            <a:gdLst>
              <a:gd name="connsiteX0" fmla="*/ 1689755 w 1859023"/>
              <a:gd name="connsiteY0" fmla="*/ 235 h 1084561"/>
              <a:gd name="connsiteX1" fmla="*/ 1743317 w 1859023"/>
              <a:gd name="connsiteY1" fmla="*/ 1421 h 1084561"/>
              <a:gd name="connsiteX2" fmla="*/ 1823002 w 1859023"/>
              <a:gd name="connsiteY2" fmla="*/ 11634 h 1084561"/>
              <a:gd name="connsiteX3" fmla="*/ 1859023 w 1859023"/>
              <a:gd name="connsiteY3" fmla="*/ 18298 h 1084561"/>
              <a:gd name="connsiteX4" fmla="*/ 1859023 w 1859023"/>
              <a:gd name="connsiteY4" fmla="*/ 1084561 h 1084561"/>
              <a:gd name="connsiteX5" fmla="*/ 0 w 1859023"/>
              <a:gd name="connsiteY5" fmla="*/ 1084561 h 1084561"/>
              <a:gd name="connsiteX6" fmla="*/ 8053 w 1859023"/>
              <a:gd name="connsiteY6" fmla="*/ 1074689 h 1084561"/>
              <a:gd name="connsiteX7" fmla="*/ 485869 w 1859023"/>
              <a:gd name="connsiteY7" fmla="*/ 770654 h 1084561"/>
              <a:gd name="connsiteX8" fmla="*/ 1296037 w 1859023"/>
              <a:gd name="connsiteY8" fmla="*/ 292134 h 1084561"/>
              <a:gd name="connsiteX9" fmla="*/ 1689755 w 1859023"/>
              <a:gd name="connsiteY9" fmla="*/ 235 h 1084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9023" h="1084561">
                <a:moveTo>
                  <a:pt x="1689755" y="235"/>
                </a:moveTo>
                <a:cubicBezTo>
                  <a:pt x="1707991" y="-340"/>
                  <a:pt x="1725883" y="173"/>
                  <a:pt x="1743317" y="1421"/>
                </a:cubicBezTo>
                <a:cubicBezTo>
                  <a:pt x="1771211" y="3419"/>
                  <a:pt x="1797931" y="7301"/>
                  <a:pt x="1823002" y="11634"/>
                </a:cubicBezTo>
                <a:lnTo>
                  <a:pt x="1859023" y="18298"/>
                </a:lnTo>
                <a:lnTo>
                  <a:pt x="1859023" y="1084561"/>
                </a:lnTo>
                <a:lnTo>
                  <a:pt x="0" y="1084561"/>
                </a:lnTo>
                <a:lnTo>
                  <a:pt x="8053" y="1074689"/>
                </a:lnTo>
                <a:cubicBezTo>
                  <a:pt x="104475" y="955577"/>
                  <a:pt x="250755" y="784276"/>
                  <a:pt x="485869" y="770654"/>
                </a:cubicBezTo>
                <a:cubicBezTo>
                  <a:pt x="799355" y="752492"/>
                  <a:pt x="1009119" y="836289"/>
                  <a:pt x="1296037" y="292134"/>
                </a:cubicBezTo>
                <a:cubicBezTo>
                  <a:pt x="1417639" y="61511"/>
                  <a:pt x="1562104" y="4255"/>
                  <a:pt x="1689755" y="235"/>
                </a:cubicBez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2" name="Figura a mano libera 11">
            <a:extLst>
              <a:ext uri="{FF2B5EF4-FFF2-40B4-BE49-F238E27FC236}">
                <a16:creationId xmlns:a16="http://schemas.microsoft.com/office/drawing/2014/main" id="{035F3EAA-7B1C-2C45-880D-948CB4960363}"/>
              </a:ext>
            </a:extLst>
          </p:cNvPr>
          <p:cNvSpPr/>
          <p:nvPr userDrawn="1"/>
        </p:nvSpPr>
        <p:spPr>
          <a:xfrm rot="21407213">
            <a:off x="7794372" y="4380376"/>
            <a:ext cx="477553" cy="248662"/>
          </a:xfrm>
          <a:custGeom>
            <a:avLst/>
            <a:gdLst>
              <a:gd name="connsiteX0" fmla="*/ 84230 w 455841"/>
              <a:gd name="connsiteY0" fmla="*/ 26437 h 243185"/>
              <a:gd name="connsiteX1" fmla="*/ 216889 w 455841"/>
              <a:gd name="connsiteY1" fmla="*/ 73816 h 243185"/>
              <a:gd name="connsiteX2" fmla="*/ 287956 w 455841"/>
              <a:gd name="connsiteY2" fmla="*/ 40651 h 243185"/>
              <a:gd name="connsiteX3" fmla="*/ 406402 w 455841"/>
              <a:gd name="connsiteY3" fmla="*/ 2748 h 243185"/>
              <a:gd name="connsiteX4" fmla="*/ 453780 w 455841"/>
              <a:gd name="connsiteY4" fmla="*/ 121194 h 243185"/>
              <a:gd name="connsiteX5" fmla="*/ 344810 w 455841"/>
              <a:gd name="connsiteY5" fmla="*/ 234902 h 243185"/>
              <a:gd name="connsiteX6" fmla="*/ 13163 w 455841"/>
              <a:gd name="connsiteY6" fmla="*/ 211212 h 243185"/>
              <a:gd name="connsiteX7" fmla="*/ 84230 w 455841"/>
              <a:gd name="connsiteY7" fmla="*/ 26437 h 243185"/>
              <a:gd name="connsiteX0" fmla="*/ 91864 w 463475"/>
              <a:gd name="connsiteY0" fmla="*/ 26437 h 243185"/>
              <a:gd name="connsiteX1" fmla="*/ 224523 w 463475"/>
              <a:gd name="connsiteY1" fmla="*/ 73816 h 243185"/>
              <a:gd name="connsiteX2" fmla="*/ 295590 w 463475"/>
              <a:gd name="connsiteY2" fmla="*/ 40651 h 243185"/>
              <a:gd name="connsiteX3" fmla="*/ 414036 w 463475"/>
              <a:gd name="connsiteY3" fmla="*/ 2748 h 243185"/>
              <a:gd name="connsiteX4" fmla="*/ 461414 w 463475"/>
              <a:gd name="connsiteY4" fmla="*/ 121194 h 243185"/>
              <a:gd name="connsiteX5" fmla="*/ 352444 w 463475"/>
              <a:gd name="connsiteY5" fmla="*/ 234902 h 243185"/>
              <a:gd name="connsiteX6" fmla="*/ 20797 w 463475"/>
              <a:gd name="connsiteY6" fmla="*/ 211212 h 243185"/>
              <a:gd name="connsiteX7" fmla="*/ 91864 w 463475"/>
              <a:gd name="connsiteY7" fmla="*/ 26437 h 243185"/>
              <a:gd name="connsiteX0" fmla="*/ 92844 w 464455"/>
              <a:gd name="connsiteY0" fmla="*/ 26437 h 243185"/>
              <a:gd name="connsiteX1" fmla="*/ 225503 w 464455"/>
              <a:gd name="connsiteY1" fmla="*/ 73816 h 243185"/>
              <a:gd name="connsiteX2" fmla="*/ 296570 w 464455"/>
              <a:gd name="connsiteY2" fmla="*/ 40651 h 243185"/>
              <a:gd name="connsiteX3" fmla="*/ 415016 w 464455"/>
              <a:gd name="connsiteY3" fmla="*/ 2748 h 243185"/>
              <a:gd name="connsiteX4" fmla="*/ 462394 w 464455"/>
              <a:gd name="connsiteY4" fmla="*/ 121194 h 243185"/>
              <a:gd name="connsiteX5" fmla="*/ 353424 w 464455"/>
              <a:gd name="connsiteY5" fmla="*/ 234902 h 243185"/>
              <a:gd name="connsiteX6" fmla="*/ 21777 w 464455"/>
              <a:gd name="connsiteY6" fmla="*/ 211212 h 243185"/>
              <a:gd name="connsiteX7" fmla="*/ 92844 w 464455"/>
              <a:gd name="connsiteY7" fmla="*/ 26437 h 243185"/>
              <a:gd name="connsiteX0" fmla="*/ 92844 w 464244"/>
              <a:gd name="connsiteY0" fmla="*/ 29391 h 246139"/>
              <a:gd name="connsiteX1" fmla="*/ 225503 w 464244"/>
              <a:gd name="connsiteY1" fmla="*/ 76770 h 246139"/>
              <a:gd name="connsiteX2" fmla="*/ 324997 w 464244"/>
              <a:gd name="connsiteY2" fmla="*/ 24653 h 246139"/>
              <a:gd name="connsiteX3" fmla="*/ 415016 w 464244"/>
              <a:gd name="connsiteY3" fmla="*/ 5702 h 246139"/>
              <a:gd name="connsiteX4" fmla="*/ 462394 w 464244"/>
              <a:gd name="connsiteY4" fmla="*/ 124148 h 246139"/>
              <a:gd name="connsiteX5" fmla="*/ 353424 w 464244"/>
              <a:gd name="connsiteY5" fmla="*/ 237856 h 246139"/>
              <a:gd name="connsiteX6" fmla="*/ 21777 w 464244"/>
              <a:gd name="connsiteY6" fmla="*/ 214166 h 246139"/>
              <a:gd name="connsiteX7" fmla="*/ 92844 w 464244"/>
              <a:gd name="connsiteY7" fmla="*/ 29391 h 246139"/>
              <a:gd name="connsiteX0" fmla="*/ 89412 w 462748"/>
              <a:gd name="connsiteY0" fmla="*/ 29391 h 261706"/>
              <a:gd name="connsiteX1" fmla="*/ 222071 w 462748"/>
              <a:gd name="connsiteY1" fmla="*/ 76770 h 261706"/>
              <a:gd name="connsiteX2" fmla="*/ 321565 w 462748"/>
              <a:gd name="connsiteY2" fmla="*/ 24653 h 261706"/>
              <a:gd name="connsiteX3" fmla="*/ 411584 w 462748"/>
              <a:gd name="connsiteY3" fmla="*/ 5702 h 261706"/>
              <a:gd name="connsiteX4" fmla="*/ 458962 w 462748"/>
              <a:gd name="connsiteY4" fmla="*/ 124148 h 261706"/>
              <a:gd name="connsiteX5" fmla="*/ 313088 w 462748"/>
              <a:gd name="connsiteY5" fmla="*/ 256649 h 261706"/>
              <a:gd name="connsiteX6" fmla="*/ 18345 w 462748"/>
              <a:gd name="connsiteY6" fmla="*/ 214166 h 261706"/>
              <a:gd name="connsiteX7" fmla="*/ 89412 w 462748"/>
              <a:gd name="connsiteY7" fmla="*/ 29391 h 261706"/>
              <a:gd name="connsiteX0" fmla="*/ 89412 w 462748"/>
              <a:gd name="connsiteY0" fmla="*/ 29391 h 269665"/>
              <a:gd name="connsiteX1" fmla="*/ 222071 w 462748"/>
              <a:gd name="connsiteY1" fmla="*/ 76770 h 269665"/>
              <a:gd name="connsiteX2" fmla="*/ 321565 w 462748"/>
              <a:gd name="connsiteY2" fmla="*/ 24653 h 269665"/>
              <a:gd name="connsiteX3" fmla="*/ 411584 w 462748"/>
              <a:gd name="connsiteY3" fmla="*/ 5702 h 269665"/>
              <a:gd name="connsiteX4" fmla="*/ 458962 w 462748"/>
              <a:gd name="connsiteY4" fmla="*/ 124148 h 269665"/>
              <a:gd name="connsiteX5" fmla="*/ 313088 w 462748"/>
              <a:gd name="connsiteY5" fmla="*/ 256649 h 269665"/>
              <a:gd name="connsiteX6" fmla="*/ 18345 w 462748"/>
              <a:gd name="connsiteY6" fmla="*/ 214166 h 269665"/>
              <a:gd name="connsiteX7" fmla="*/ 89412 w 462748"/>
              <a:gd name="connsiteY7" fmla="*/ 29391 h 269665"/>
              <a:gd name="connsiteX0" fmla="*/ 89412 w 464156"/>
              <a:gd name="connsiteY0" fmla="*/ 24271 h 264545"/>
              <a:gd name="connsiteX1" fmla="*/ 222071 w 464156"/>
              <a:gd name="connsiteY1" fmla="*/ 71650 h 264545"/>
              <a:gd name="connsiteX2" fmla="*/ 411584 w 464156"/>
              <a:gd name="connsiteY2" fmla="*/ 582 h 264545"/>
              <a:gd name="connsiteX3" fmla="*/ 458962 w 464156"/>
              <a:gd name="connsiteY3" fmla="*/ 119028 h 264545"/>
              <a:gd name="connsiteX4" fmla="*/ 313088 w 464156"/>
              <a:gd name="connsiteY4" fmla="*/ 251529 h 264545"/>
              <a:gd name="connsiteX5" fmla="*/ 18345 w 464156"/>
              <a:gd name="connsiteY5" fmla="*/ 209046 h 264545"/>
              <a:gd name="connsiteX6" fmla="*/ 89412 w 464156"/>
              <a:gd name="connsiteY6" fmla="*/ 24271 h 264545"/>
              <a:gd name="connsiteX0" fmla="*/ 89412 w 473840"/>
              <a:gd name="connsiteY0" fmla="*/ 26464 h 266738"/>
              <a:gd name="connsiteX1" fmla="*/ 222071 w 473840"/>
              <a:gd name="connsiteY1" fmla="*/ 73843 h 266738"/>
              <a:gd name="connsiteX2" fmla="*/ 411584 w 473840"/>
              <a:gd name="connsiteY2" fmla="*/ 2775 h 266738"/>
              <a:gd name="connsiteX3" fmla="*/ 458962 w 473840"/>
              <a:gd name="connsiteY3" fmla="*/ 121221 h 266738"/>
              <a:gd name="connsiteX4" fmla="*/ 313088 w 473840"/>
              <a:gd name="connsiteY4" fmla="*/ 253722 h 266738"/>
              <a:gd name="connsiteX5" fmla="*/ 18345 w 473840"/>
              <a:gd name="connsiteY5" fmla="*/ 211239 h 266738"/>
              <a:gd name="connsiteX6" fmla="*/ 89412 w 473840"/>
              <a:gd name="connsiteY6" fmla="*/ 26464 h 266738"/>
              <a:gd name="connsiteX0" fmla="*/ 89412 w 467867"/>
              <a:gd name="connsiteY0" fmla="*/ 24359 h 264633"/>
              <a:gd name="connsiteX1" fmla="*/ 222071 w 467867"/>
              <a:gd name="connsiteY1" fmla="*/ 71738 h 264633"/>
              <a:gd name="connsiteX2" fmla="*/ 411584 w 467867"/>
              <a:gd name="connsiteY2" fmla="*/ 670 h 264633"/>
              <a:gd name="connsiteX3" fmla="*/ 463062 w 467867"/>
              <a:gd name="connsiteY3" fmla="*/ 122874 h 264633"/>
              <a:gd name="connsiteX4" fmla="*/ 313088 w 467867"/>
              <a:gd name="connsiteY4" fmla="*/ 251617 h 264633"/>
              <a:gd name="connsiteX5" fmla="*/ 18345 w 467867"/>
              <a:gd name="connsiteY5" fmla="*/ 209134 h 264633"/>
              <a:gd name="connsiteX6" fmla="*/ 89412 w 467867"/>
              <a:gd name="connsiteY6" fmla="*/ 24359 h 264633"/>
              <a:gd name="connsiteX0" fmla="*/ 89412 w 473272"/>
              <a:gd name="connsiteY0" fmla="*/ 26617 h 266891"/>
              <a:gd name="connsiteX1" fmla="*/ 222071 w 473272"/>
              <a:gd name="connsiteY1" fmla="*/ 73996 h 266891"/>
              <a:gd name="connsiteX2" fmla="*/ 411584 w 473272"/>
              <a:gd name="connsiteY2" fmla="*/ 2928 h 266891"/>
              <a:gd name="connsiteX3" fmla="*/ 463062 w 473272"/>
              <a:gd name="connsiteY3" fmla="*/ 125132 h 266891"/>
              <a:gd name="connsiteX4" fmla="*/ 313088 w 473272"/>
              <a:gd name="connsiteY4" fmla="*/ 253875 h 266891"/>
              <a:gd name="connsiteX5" fmla="*/ 18345 w 473272"/>
              <a:gd name="connsiteY5" fmla="*/ 211392 h 266891"/>
              <a:gd name="connsiteX6" fmla="*/ 89412 w 473272"/>
              <a:gd name="connsiteY6" fmla="*/ 26617 h 266891"/>
              <a:gd name="connsiteX0" fmla="*/ 91232 w 475092"/>
              <a:gd name="connsiteY0" fmla="*/ 26617 h 271763"/>
              <a:gd name="connsiteX1" fmla="*/ 223891 w 475092"/>
              <a:gd name="connsiteY1" fmla="*/ 73996 h 271763"/>
              <a:gd name="connsiteX2" fmla="*/ 413404 w 475092"/>
              <a:gd name="connsiteY2" fmla="*/ 2928 h 271763"/>
              <a:gd name="connsiteX3" fmla="*/ 464882 w 475092"/>
              <a:gd name="connsiteY3" fmla="*/ 125132 h 271763"/>
              <a:gd name="connsiteX4" fmla="*/ 314908 w 475092"/>
              <a:gd name="connsiteY4" fmla="*/ 253875 h 271763"/>
              <a:gd name="connsiteX5" fmla="*/ 20165 w 475092"/>
              <a:gd name="connsiteY5" fmla="*/ 211392 h 271763"/>
              <a:gd name="connsiteX6" fmla="*/ 91232 w 475092"/>
              <a:gd name="connsiteY6" fmla="*/ 26617 h 271763"/>
              <a:gd name="connsiteX0" fmla="*/ 67090 w 489164"/>
              <a:gd name="connsiteY0" fmla="*/ 33213 h 266748"/>
              <a:gd name="connsiteX1" fmla="*/ 237963 w 489164"/>
              <a:gd name="connsiteY1" fmla="*/ 74027 h 266748"/>
              <a:gd name="connsiteX2" fmla="*/ 427476 w 489164"/>
              <a:gd name="connsiteY2" fmla="*/ 2959 h 266748"/>
              <a:gd name="connsiteX3" fmla="*/ 478954 w 489164"/>
              <a:gd name="connsiteY3" fmla="*/ 125163 h 266748"/>
              <a:gd name="connsiteX4" fmla="*/ 328980 w 489164"/>
              <a:gd name="connsiteY4" fmla="*/ 253906 h 266748"/>
              <a:gd name="connsiteX5" fmla="*/ 34237 w 489164"/>
              <a:gd name="connsiteY5" fmla="*/ 211423 h 266748"/>
              <a:gd name="connsiteX6" fmla="*/ 67090 w 489164"/>
              <a:gd name="connsiteY6" fmla="*/ 33213 h 266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164" h="266748">
                <a:moveTo>
                  <a:pt x="67090" y="33213"/>
                </a:moveTo>
                <a:cubicBezTo>
                  <a:pt x="157898" y="-3900"/>
                  <a:pt x="177899" y="79069"/>
                  <a:pt x="237963" y="74027"/>
                </a:cubicBezTo>
                <a:cubicBezTo>
                  <a:pt x="298027" y="68985"/>
                  <a:pt x="354508" y="-16839"/>
                  <a:pt x="427476" y="2959"/>
                </a:cubicBezTo>
                <a:cubicBezTo>
                  <a:pt x="500444" y="22757"/>
                  <a:pt x="495370" y="83339"/>
                  <a:pt x="478954" y="125163"/>
                </a:cubicBezTo>
                <a:cubicBezTo>
                  <a:pt x="462538" y="166987"/>
                  <a:pt x="402416" y="238903"/>
                  <a:pt x="328980" y="253906"/>
                </a:cubicBezTo>
                <a:cubicBezTo>
                  <a:pt x="161234" y="287701"/>
                  <a:pt x="77885" y="248205"/>
                  <a:pt x="34237" y="211423"/>
                </a:cubicBezTo>
                <a:cubicBezTo>
                  <a:pt x="-9411" y="174641"/>
                  <a:pt x="-23718" y="70326"/>
                  <a:pt x="67090" y="33213"/>
                </a:cubicBez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34608076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rporate - Indice">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194ACBB8-C49A-534C-91B8-DECE496E3D0D}"/>
              </a:ext>
            </a:extLst>
          </p:cNvPr>
          <p:cNvSpPr/>
          <p:nvPr userDrawn="1"/>
        </p:nvSpPr>
        <p:spPr>
          <a:xfrm>
            <a:off x="-1" y="0"/>
            <a:ext cx="9144000" cy="5143500"/>
          </a:xfrm>
          <a:prstGeom prst="rect">
            <a:avLst/>
          </a:prstGeom>
          <a:gradFill flip="none" rotWithShape="1">
            <a:gsLst>
              <a:gs pos="0">
                <a:srgbClr val="01579B"/>
              </a:gs>
              <a:gs pos="53000">
                <a:srgbClr val="0082CC"/>
              </a:gs>
              <a:gs pos="100000">
                <a:srgbClr val="00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D090E1E1-C2E9-D54B-8B6A-731315AC4540}"/>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a:extLst>
              <a:ext uri="{FF2B5EF4-FFF2-40B4-BE49-F238E27FC236}">
                <a16:creationId xmlns:a16="http://schemas.microsoft.com/office/drawing/2014/main" id="{783AFDF0-2F8F-5F4F-B790-A69892C01676}"/>
              </a:ext>
            </a:extLst>
          </p:cNvPr>
          <p:cNvCxnSpPr>
            <a:cxnSpLocks/>
          </p:cNvCxnSpPr>
          <p:nvPr userDrawn="1"/>
        </p:nvCxnSpPr>
        <p:spPr>
          <a:xfrm>
            <a:off x="4571999" y="1760345"/>
            <a:ext cx="0" cy="502285"/>
          </a:xfrm>
          <a:prstGeom prst="line">
            <a:avLst/>
          </a:prstGeom>
          <a:ln w="28575" cap="rnd">
            <a:solidFill>
              <a:srgbClr val="06B0FF"/>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Connettore 1 10">
            <a:extLst>
              <a:ext uri="{FF2B5EF4-FFF2-40B4-BE49-F238E27FC236}">
                <a16:creationId xmlns:a16="http://schemas.microsoft.com/office/drawing/2014/main" id="{395BED46-2BD2-4B45-A4FB-CD0755679FB3}"/>
              </a:ext>
            </a:extLst>
          </p:cNvPr>
          <p:cNvCxnSpPr>
            <a:cxnSpLocks/>
          </p:cNvCxnSpPr>
          <p:nvPr userDrawn="1"/>
        </p:nvCxnSpPr>
        <p:spPr>
          <a:xfrm>
            <a:off x="4571999" y="2834208"/>
            <a:ext cx="0" cy="502285"/>
          </a:xfrm>
          <a:prstGeom prst="line">
            <a:avLst/>
          </a:prstGeom>
          <a:ln w="28575" cap="rnd">
            <a:solidFill>
              <a:srgbClr val="06B0FF"/>
            </a:solidFill>
            <a:prstDash val="dash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8" name="Segnaposto testo 2">
            <a:extLst>
              <a:ext uri="{FF2B5EF4-FFF2-40B4-BE49-F238E27FC236}">
                <a16:creationId xmlns:a16="http://schemas.microsoft.com/office/drawing/2014/main" id="{F3A5A9F5-1393-F44A-B87A-850EE99157AB}"/>
              </a:ext>
            </a:extLst>
          </p:cNvPr>
          <p:cNvSpPr>
            <a:spLocks noGrp="1"/>
          </p:cNvSpPr>
          <p:nvPr>
            <p:ph type="body" sz="quarter" idx="10" hasCustomPrompt="1"/>
          </p:nvPr>
        </p:nvSpPr>
        <p:spPr>
          <a:xfrm>
            <a:off x="3650455" y="1286384"/>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1</a:t>
            </a:r>
          </a:p>
        </p:txBody>
      </p:sp>
      <p:sp>
        <p:nvSpPr>
          <p:cNvPr id="19" name="Segnaposto testo 2">
            <a:extLst>
              <a:ext uri="{FF2B5EF4-FFF2-40B4-BE49-F238E27FC236}">
                <a16:creationId xmlns:a16="http://schemas.microsoft.com/office/drawing/2014/main" id="{C89B2408-D175-6445-A77D-9B2359C899EA}"/>
              </a:ext>
            </a:extLst>
          </p:cNvPr>
          <p:cNvSpPr>
            <a:spLocks noGrp="1"/>
          </p:cNvSpPr>
          <p:nvPr>
            <p:ph type="body" sz="quarter" idx="11" hasCustomPrompt="1"/>
          </p:nvPr>
        </p:nvSpPr>
        <p:spPr>
          <a:xfrm>
            <a:off x="3650455" y="2349639"/>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2</a:t>
            </a:r>
          </a:p>
        </p:txBody>
      </p:sp>
      <p:sp>
        <p:nvSpPr>
          <p:cNvPr id="20" name="Segnaposto testo 2">
            <a:extLst>
              <a:ext uri="{FF2B5EF4-FFF2-40B4-BE49-F238E27FC236}">
                <a16:creationId xmlns:a16="http://schemas.microsoft.com/office/drawing/2014/main" id="{2BE4CBF1-AE88-CB49-AA43-66C62CEBA9B2}"/>
              </a:ext>
            </a:extLst>
          </p:cNvPr>
          <p:cNvSpPr>
            <a:spLocks noGrp="1"/>
          </p:cNvSpPr>
          <p:nvPr>
            <p:ph type="body" sz="quarter" idx="12" hasCustomPrompt="1"/>
          </p:nvPr>
        </p:nvSpPr>
        <p:spPr>
          <a:xfrm>
            <a:off x="3650455" y="3434160"/>
            <a:ext cx="1843088" cy="425450"/>
          </a:xfrm>
        </p:spPr>
        <p:txBody>
          <a:bodyPr vert="horz" lIns="0" tIns="0" rIns="0" bIns="0" anchor="ctr" anchorCtr="0">
            <a:noAutofit/>
          </a:bodyPr>
          <a:lstStyle>
            <a:lvl1pPr marL="0" indent="0" algn="ctr">
              <a:buNone/>
              <a:defRPr sz="2630" b="1"/>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SEZIONE 3</a:t>
            </a:r>
          </a:p>
        </p:txBody>
      </p:sp>
      <p:pic>
        <p:nvPicPr>
          <p:cNvPr id="15" name="Immagine 14">
            <a:extLst>
              <a:ext uri="{FF2B5EF4-FFF2-40B4-BE49-F238E27FC236}">
                <a16:creationId xmlns:a16="http://schemas.microsoft.com/office/drawing/2014/main" id="{028B3BD5-13BC-B742-9698-C96EC2BF1160}"/>
              </a:ext>
            </a:extLst>
          </p:cNvPr>
          <p:cNvPicPr>
            <a:picLocks noChangeAspect="1"/>
          </p:cNvPicPr>
          <p:nvPr userDrawn="1"/>
        </p:nvPicPr>
        <p:blipFill>
          <a:blip r:embed="rId2"/>
          <a:srcRect/>
          <a:stretch/>
        </p:blipFill>
        <p:spPr>
          <a:xfrm>
            <a:off x="8316000" y="71999"/>
            <a:ext cx="540000" cy="144782"/>
          </a:xfrm>
          <a:prstGeom prst="rect">
            <a:avLst/>
          </a:prstGeom>
        </p:spPr>
      </p:pic>
      <p:sp>
        <p:nvSpPr>
          <p:cNvPr id="5" name="Figura a mano libera 4">
            <a:extLst>
              <a:ext uri="{FF2B5EF4-FFF2-40B4-BE49-F238E27FC236}">
                <a16:creationId xmlns:a16="http://schemas.microsoft.com/office/drawing/2014/main" id="{2F954F4F-74EF-CF47-BB1B-2BF93ED3921C}"/>
              </a:ext>
            </a:extLst>
          </p:cNvPr>
          <p:cNvSpPr/>
          <p:nvPr userDrawn="1"/>
        </p:nvSpPr>
        <p:spPr>
          <a:xfrm>
            <a:off x="291815" y="156842"/>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igura a mano libera 23">
            <a:extLst>
              <a:ext uri="{FF2B5EF4-FFF2-40B4-BE49-F238E27FC236}">
                <a16:creationId xmlns:a16="http://schemas.microsoft.com/office/drawing/2014/main" id="{22BB71C7-77E3-CB4E-ACC9-057B2C18B9F7}"/>
              </a:ext>
            </a:extLst>
          </p:cNvPr>
          <p:cNvSpPr/>
          <p:nvPr userDrawn="1"/>
        </p:nvSpPr>
        <p:spPr>
          <a:xfrm>
            <a:off x="0" y="0"/>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6980" h="1663200">
                <a:moveTo>
                  <a:pt x="0" y="0"/>
                </a:moveTo>
                <a:lnTo>
                  <a:pt x="1403388" y="0"/>
                </a:lnTo>
                <a:lnTo>
                  <a:pt x="1406980" y="84102"/>
                </a:lnTo>
                <a:cubicBezTo>
                  <a:pt x="1394398" y="479154"/>
                  <a:pt x="940224" y="498829"/>
                  <a:pt x="801933" y="733389"/>
                </a:cubicBezTo>
                <a:cubicBezTo>
                  <a:pt x="654423" y="983586"/>
                  <a:pt x="709027" y="1343804"/>
                  <a:pt x="518323" y="1501094"/>
                </a:cubicBezTo>
                <a:cubicBezTo>
                  <a:pt x="422971" y="1579739"/>
                  <a:pt x="243269" y="1628026"/>
                  <a:pt x="69680" y="1654513"/>
                </a:cubicBezTo>
                <a:lnTo>
                  <a:pt x="0" y="1663200"/>
                </a:lnTo>
                <a:close/>
              </a:path>
            </a:pathLst>
          </a:custGeom>
          <a:gradFill>
            <a:gsLst>
              <a:gs pos="99000">
                <a:srgbClr val="00A7F5"/>
              </a:gs>
              <a:gs pos="28000">
                <a:srgbClr val="016FB6"/>
              </a:gs>
              <a:gs pos="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5" name="Figura a mano libera 24">
            <a:extLst>
              <a:ext uri="{FF2B5EF4-FFF2-40B4-BE49-F238E27FC236}">
                <a16:creationId xmlns:a16="http://schemas.microsoft.com/office/drawing/2014/main" id="{6E9F72FB-17DF-2340-8904-3FF13F25ACFA}"/>
              </a:ext>
            </a:extLst>
          </p:cNvPr>
          <p:cNvSpPr/>
          <p:nvPr userDrawn="1"/>
        </p:nvSpPr>
        <p:spPr>
          <a:xfrm rot="2700000">
            <a:off x="908824" y="1546597"/>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igura a mano libera 25">
            <a:extLst>
              <a:ext uri="{FF2B5EF4-FFF2-40B4-BE49-F238E27FC236}">
                <a16:creationId xmlns:a16="http://schemas.microsoft.com/office/drawing/2014/main" id="{6BFD05C9-1D1D-CF45-8665-C23AD9517520}"/>
              </a:ext>
            </a:extLst>
          </p:cNvPr>
          <p:cNvSpPr/>
          <p:nvPr userDrawn="1"/>
        </p:nvSpPr>
        <p:spPr>
          <a:xfrm rot="12327946">
            <a:off x="8037523" y="3826949"/>
            <a:ext cx="935078" cy="1340952"/>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078" h="1340952">
                <a:moveTo>
                  <a:pt x="757801" y="35587"/>
                </a:moveTo>
                <a:cubicBezTo>
                  <a:pt x="858858" y="174133"/>
                  <a:pt x="1012073" y="1023335"/>
                  <a:pt x="889827" y="1218928"/>
                </a:cubicBezTo>
                <a:cubicBezTo>
                  <a:pt x="767581" y="1414521"/>
                  <a:pt x="125382" y="1347694"/>
                  <a:pt x="24325" y="1209148"/>
                </a:cubicBezTo>
                <a:cubicBezTo>
                  <a:pt x="-76732" y="1070602"/>
                  <a:pt x="162055" y="580804"/>
                  <a:pt x="283486" y="387655"/>
                </a:cubicBezTo>
                <a:cubicBezTo>
                  <a:pt x="404917" y="194506"/>
                  <a:pt x="656744" y="-102959"/>
                  <a:pt x="757801" y="35587"/>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26">
            <a:extLst>
              <a:ext uri="{FF2B5EF4-FFF2-40B4-BE49-F238E27FC236}">
                <a16:creationId xmlns:a16="http://schemas.microsoft.com/office/drawing/2014/main" id="{306499C7-22BC-E442-9551-A8CD73264F9E}"/>
              </a:ext>
            </a:extLst>
          </p:cNvPr>
          <p:cNvSpPr/>
          <p:nvPr userDrawn="1"/>
        </p:nvSpPr>
        <p:spPr>
          <a:xfrm rot="10800000">
            <a:off x="7737020" y="3180566"/>
            <a:ext cx="1406980" cy="1962934"/>
          </a:xfrm>
          <a:custGeom>
            <a:avLst/>
            <a:gdLst>
              <a:gd name="connsiteX0" fmla="*/ 0 w 1406980"/>
              <a:gd name="connsiteY0" fmla="*/ 0 h 1663200"/>
              <a:gd name="connsiteX1" fmla="*/ 1403388 w 1406980"/>
              <a:gd name="connsiteY1" fmla="*/ 0 h 1663200"/>
              <a:gd name="connsiteX2" fmla="*/ 1406980 w 1406980"/>
              <a:gd name="connsiteY2" fmla="*/ 84102 h 1663200"/>
              <a:gd name="connsiteX3" fmla="*/ 801933 w 1406980"/>
              <a:gd name="connsiteY3" fmla="*/ 733389 h 1663200"/>
              <a:gd name="connsiteX4" fmla="*/ 518323 w 1406980"/>
              <a:gd name="connsiteY4" fmla="*/ 1501094 h 1663200"/>
              <a:gd name="connsiteX5" fmla="*/ 69680 w 1406980"/>
              <a:gd name="connsiteY5" fmla="*/ 1654513 h 1663200"/>
              <a:gd name="connsiteX6" fmla="*/ 0 w 1406980"/>
              <a:gd name="connsiteY6" fmla="*/ 1663200 h 1663200"/>
              <a:gd name="connsiteX0" fmla="*/ 0 w 1406980"/>
              <a:gd name="connsiteY0" fmla="*/ 0 h 1663200"/>
              <a:gd name="connsiteX1" fmla="*/ 1403388 w 1406980"/>
              <a:gd name="connsiteY1" fmla="*/ 0 h 1663200"/>
              <a:gd name="connsiteX2" fmla="*/ 1406980 w 1406980"/>
              <a:gd name="connsiteY2" fmla="*/ 84102 h 1663200"/>
              <a:gd name="connsiteX3" fmla="*/ 601450 w 1406980"/>
              <a:gd name="connsiteY3" fmla="*/ 609094 h 1663200"/>
              <a:gd name="connsiteX4" fmla="*/ 518323 w 1406980"/>
              <a:gd name="connsiteY4" fmla="*/ 1501094 h 1663200"/>
              <a:gd name="connsiteX5" fmla="*/ 69680 w 1406980"/>
              <a:gd name="connsiteY5" fmla="*/ 1654513 h 1663200"/>
              <a:gd name="connsiteX6" fmla="*/ 0 w 1406980"/>
              <a:gd name="connsiteY6" fmla="*/ 1663200 h 1663200"/>
              <a:gd name="connsiteX7" fmla="*/ 0 w 1406980"/>
              <a:gd name="connsiteY7" fmla="*/ 0 h 166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6980" h="1663200">
                <a:moveTo>
                  <a:pt x="0" y="0"/>
                </a:moveTo>
                <a:lnTo>
                  <a:pt x="1403388" y="0"/>
                </a:lnTo>
                <a:lnTo>
                  <a:pt x="1406980" y="84102"/>
                </a:lnTo>
                <a:cubicBezTo>
                  <a:pt x="1394398" y="479154"/>
                  <a:pt x="739741" y="374534"/>
                  <a:pt x="601450" y="609094"/>
                </a:cubicBezTo>
                <a:cubicBezTo>
                  <a:pt x="453940" y="859291"/>
                  <a:pt x="709027" y="1343804"/>
                  <a:pt x="518323" y="1501094"/>
                </a:cubicBezTo>
                <a:cubicBezTo>
                  <a:pt x="422971" y="1579739"/>
                  <a:pt x="243269" y="1628026"/>
                  <a:pt x="69680" y="1654513"/>
                </a:cubicBezTo>
                <a:lnTo>
                  <a:pt x="0" y="1663200"/>
                </a:lnTo>
                <a:lnTo>
                  <a:pt x="0" y="0"/>
                </a:lnTo>
                <a:close/>
              </a:path>
            </a:pathLst>
          </a:custGeom>
          <a:gradFill>
            <a:gsLst>
              <a:gs pos="100000">
                <a:srgbClr val="00A7F5"/>
              </a:gs>
              <a:gs pos="40000">
                <a:srgbClr val="016FB6"/>
              </a:gs>
              <a:gs pos="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8" name="Figura a mano libera 27">
            <a:extLst>
              <a:ext uri="{FF2B5EF4-FFF2-40B4-BE49-F238E27FC236}">
                <a16:creationId xmlns:a16="http://schemas.microsoft.com/office/drawing/2014/main" id="{62AE9168-1A1F-CF46-9AC3-10F717BE418A}"/>
              </a:ext>
            </a:extLst>
          </p:cNvPr>
          <p:cNvSpPr/>
          <p:nvPr userDrawn="1"/>
        </p:nvSpPr>
        <p:spPr>
          <a:xfrm rot="13500000">
            <a:off x="7752165" y="3506081"/>
            <a:ext cx="355844" cy="424978"/>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Figura a mano libera 28">
            <a:extLst>
              <a:ext uri="{FF2B5EF4-FFF2-40B4-BE49-F238E27FC236}">
                <a16:creationId xmlns:a16="http://schemas.microsoft.com/office/drawing/2014/main" id="{58DC9987-EFFE-CF4D-8714-E55D4C8B5459}"/>
              </a:ext>
            </a:extLst>
          </p:cNvPr>
          <p:cNvSpPr/>
          <p:nvPr userDrawn="1"/>
        </p:nvSpPr>
        <p:spPr>
          <a:xfrm rot="15737219">
            <a:off x="8155105" y="3303155"/>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CasellaDiTesto 29">
            <a:extLst>
              <a:ext uri="{FF2B5EF4-FFF2-40B4-BE49-F238E27FC236}">
                <a16:creationId xmlns:a16="http://schemas.microsoft.com/office/drawing/2014/main" id="{19C01CF5-603E-6F44-9710-54E85BFA339F}"/>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6071946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rporate - Titolo sezione">
    <p:spTree>
      <p:nvGrpSpPr>
        <p:cNvPr id="1" name=""/>
        <p:cNvGrpSpPr/>
        <p:nvPr/>
      </p:nvGrpSpPr>
      <p:grpSpPr>
        <a:xfrm>
          <a:off x="0" y="0"/>
          <a:ext cx="0" cy="0"/>
          <a:chOff x="0" y="0"/>
          <a:chExt cx="0" cy="0"/>
        </a:xfrm>
      </p:grpSpPr>
      <p:sp>
        <p:nvSpPr>
          <p:cNvPr id="14" name="Figura a mano libera 13">
            <a:extLst>
              <a:ext uri="{FF2B5EF4-FFF2-40B4-BE49-F238E27FC236}">
                <a16:creationId xmlns:a16="http://schemas.microsoft.com/office/drawing/2014/main" id="{A7B99404-79CB-934A-81E8-1606C06381F8}"/>
              </a:ext>
            </a:extLst>
          </p:cNvPr>
          <p:cNvSpPr/>
          <p:nvPr userDrawn="1"/>
        </p:nvSpPr>
        <p:spPr>
          <a:xfrm>
            <a:off x="2838449" y="801907"/>
            <a:ext cx="2779914" cy="3351187"/>
          </a:xfrm>
          <a:custGeom>
            <a:avLst/>
            <a:gdLst>
              <a:gd name="connsiteX0" fmla="*/ 893416 w 2779914"/>
              <a:gd name="connsiteY0" fmla="*/ 503852 h 3351187"/>
              <a:gd name="connsiteX1" fmla="*/ 2037639 w 2779914"/>
              <a:gd name="connsiteY1" fmla="*/ 199 h 3351187"/>
              <a:gd name="connsiteX2" fmla="*/ 2776005 w 2779914"/>
              <a:gd name="connsiteY2" fmla="*/ 450064 h 3351187"/>
              <a:gd name="connsiteX3" fmla="*/ 2306580 w 2779914"/>
              <a:gd name="connsiteY3" fmla="*/ 978167 h 3351187"/>
              <a:gd name="connsiteX4" fmla="*/ 1802927 w 2779914"/>
              <a:gd name="connsiteY4" fmla="*/ 2728729 h 3351187"/>
              <a:gd name="connsiteX5" fmla="*/ 790730 w 2779914"/>
              <a:gd name="connsiteY5" fmla="*/ 3349739 h 3351187"/>
              <a:gd name="connsiteX6" fmla="*/ 52364 w 2779914"/>
              <a:gd name="connsiteY6" fmla="*/ 2591814 h 3351187"/>
              <a:gd name="connsiteX7" fmla="*/ 155051 w 2779914"/>
              <a:gd name="connsiteY7" fmla="*/ 1799660 h 3351187"/>
              <a:gd name="connsiteX8" fmla="*/ 893416 w 2779914"/>
              <a:gd name="connsiteY8" fmla="*/ 503852 h 3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914" h="3351187">
                <a:moveTo>
                  <a:pt x="893416" y="503852"/>
                </a:moveTo>
                <a:cubicBezTo>
                  <a:pt x="1207181" y="203942"/>
                  <a:pt x="1723874" y="9164"/>
                  <a:pt x="2037639" y="199"/>
                </a:cubicBezTo>
                <a:cubicBezTo>
                  <a:pt x="2351404" y="-8766"/>
                  <a:pt x="2731182" y="287069"/>
                  <a:pt x="2776005" y="450064"/>
                </a:cubicBezTo>
                <a:cubicBezTo>
                  <a:pt x="2820828" y="613059"/>
                  <a:pt x="2468760" y="598390"/>
                  <a:pt x="2306580" y="978167"/>
                </a:cubicBezTo>
                <a:cubicBezTo>
                  <a:pt x="2144400" y="1357944"/>
                  <a:pt x="2055569" y="2333467"/>
                  <a:pt x="1802927" y="2728729"/>
                </a:cubicBezTo>
                <a:cubicBezTo>
                  <a:pt x="1550285" y="3123991"/>
                  <a:pt x="1082491" y="3372558"/>
                  <a:pt x="790730" y="3349739"/>
                </a:cubicBezTo>
                <a:cubicBezTo>
                  <a:pt x="498969" y="3326920"/>
                  <a:pt x="158310" y="2850161"/>
                  <a:pt x="52364" y="2591814"/>
                </a:cubicBezTo>
                <a:cubicBezTo>
                  <a:pt x="-53583" y="2333468"/>
                  <a:pt x="11616" y="2146839"/>
                  <a:pt x="155051" y="1799660"/>
                </a:cubicBezTo>
                <a:cubicBezTo>
                  <a:pt x="298486" y="1452481"/>
                  <a:pt x="579651" y="803762"/>
                  <a:pt x="893416" y="50385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igura a mano libera 11">
            <a:extLst>
              <a:ext uri="{FF2B5EF4-FFF2-40B4-BE49-F238E27FC236}">
                <a16:creationId xmlns:a16="http://schemas.microsoft.com/office/drawing/2014/main" id="{9BDB2269-DF39-E840-9CC4-B3893E807797}"/>
              </a:ext>
            </a:extLst>
          </p:cNvPr>
          <p:cNvSpPr/>
          <p:nvPr userDrawn="1"/>
        </p:nvSpPr>
        <p:spPr>
          <a:xfrm>
            <a:off x="2266812" y="737350"/>
            <a:ext cx="4038739" cy="3594411"/>
          </a:xfrm>
          <a:custGeom>
            <a:avLst/>
            <a:gdLst>
              <a:gd name="connsiteX0" fmla="*/ 1253872 w 4038739"/>
              <a:gd name="connsiteY0" fmla="*/ 3301657 h 3594411"/>
              <a:gd name="connsiteX1" fmla="*/ 2843070 w 4038739"/>
              <a:gd name="connsiteY1" fmla="*/ 3551039 h 3594411"/>
              <a:gd name="connsiteX2" fmla="*/ 3918835 w 4038739"/>
              <a:gd name="connsiteY2" fmla="*/ 2617080 h 3594411"/>
              <a:gd name="connsiteX3" fmla="*/ 3928615 w 4038739"/>
              <a:gd name="connsiteY3" fmla="*/ 1419069 h 3594411"/>
              <a:gd name="connsiteX4" fmla="*/ 3170690 w 4038739"/>
              <a:gd name="connsiteY4" fmla="*/ 744271 h 3594411"/>
              <a:gd name="connsiteX5" fmla="*/ 2432324 w 4038739"/>
              <a:gd name="connsiteY5" fmla="*/ 509559 h 3594411"/>
              <a:gd name="connsiteX6" fmla="*/ 1918891 w 4038739"/>
              <a:gd name="connsiteY6" fmla="*/ 98813 h 3594411"/>
              <a:gd name="connsiteX7" fmla="*/ 1537483 w 4038739"/>
              <a:gd name="connsiteY7" fmla="*/ 1016 h 3594411"/>
              <a:gd name="connsiteX8" fmla="*/ 1043609 w 4038739"/>
              <a:gd name="connsiteY8" fmla="*/ 64584 h 3594411"/>
              <a:gd name="connsiteX9" fmla="*/ 530176 w 4038739"/>
              <a:gd name="connsiteY9" fmla="*/ 309076 h 3594411"/>
              <a:gd name="connsiteX10" fmla="*/ 168328 w 4038739"/>
              <a:gd name="connsiteY10" fmla="*/ 700263 h 3594411"/>
              <a:gd name="connsiteX11" fmla="*/ 6963 w 4038739"/>
              <a:gd name="connsiteY11" fmla="*/ 1326162 h 3594411"/>
              <a:gd name="connsiteX12" fmla="*/ 383481 w 4038739"/>
              <a:gd name="connsiteY12" fmla="*/ 1829816 h 3594411"/>
              <a:gd name="connsiteX13" fmla="*/ 1004491 w 4038739"/>
              <a:gd name="connsiteY13" fmla="*/ 2093867 h 3594411"/>
              <a:gd name="connsiteX14" fmla="*/ 1253872 w 4038739"/>
              <a:gd name="connsiteY14" fmla="*/ 3301657 h 3594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38739" h="3594411">
                <a:moveTo>
                  <a:pt x="1253872" y="3301657"/>
                </a:moveTo>
                <a:cubicBezTo>
                  <a:pt x="1560302" y="3544519"/>
                  <a:pt x="2398910" y="3665135"/>
                  <a:pt x="2843070" y="3551039"/>
                </a:cubicBezTo>
                <a:cubicBezTo>
                  <a:pt x="3287230" y="3436943"/>
                  <a:pt x="3737911" y="2972408"/>
                  <a:pt x="3918835" y="2617080"/>
                </a:cubicBezTo>
                <a:cubicBezTo>
                  <a:pt x="4099759" y="2261752"/>
                  <a:pt x="4053306" y="1731204"/>
                  <a:pt x="3928615" y="1419069"/>
                </a:cubicBezTo>
                <a:cubicBezTo>
                  <a:pt x="3803924" y="1106934"/>
                  <a:pt x="3420072" y="895856"/>
                  <a:pt x="3170690" y="744271"/>
                </a:cubicBezTo>
                <a:cubicBezTo>
                  <a:pt x="2921308" y="592686"/>
                  <a:pt x="2640957" y="617135"/>
                  <a:pt x="2432324" y="509559"/>
                </a:cubicBezTo>
                <a:cubicBezTo>
                  <a:pt x="2223691" y="401983"/>
                  <a:pt x="2068031" y="183570"/>
                  <a:pt x="1918891" y="98813"/>
                </a:cubicBezTo>
                <a:cubicBezTo>
                  <a:pt x="1769751" y="14056"/>
                  <a:pt x="1683363" y="6721"/>
                  <a:pt x="1537483" y="1016"/>
                </a:cubicBezTo>
                <a:cubicBezTo>
                  <a:pt x="1391603" y="-4689"/>
                  <a:pt x="1211494" y="13241"/>
                  <a:pt x="1043609" y="64584"/>
                </a:cubicBezTo>
                <a:cubicBezTo>
                  <a:pt x="875724" y="115927"/>
                  <a:pt x="676056" y="203130"/>
                  <a:pt x="530176" y="309076"/>
                </a:cubicBezTo>
                <a:cubicBezTo>
                  <a:pt x="384296" y="415022"/>
                  <a:pt x="255530" y="530749"/>
                  <a:pt x="168328" y="700263"/>
                </a:cubicBezTo>
                <a:cubicBezTo>
                  <a:pt x="81126" y="869777"/>
                  <a:pt x="-28896" y="1137903"/>
                  <a:pt x="6963" y="1326162"/>
                </a:cubicBezTo>
                <a:cubicBezTo>
                  <a:pt x="42822" y="1514421"/>
                  <a:pt x="217226" y="1701865"/>
                  <a:pt x="383481" y="1829816"/>
                </a:cubicBezTo>
                <a:cubicBezTo>
                  <a:pt x="549736" y="1957767"/>
                  <a:pt x="860241" y="1850190"/>
                  <a:pt x="1004491" y="2093867"/>
                </a:cubicBezTo>
                <a:cubicBezTo>
                  <a:pt x="1148741" y="2337544"/>
                  <a:pt x="947442" y="3058795"/>
                  <a:pt x="1253872" y="3301657"/>
                </a:cubicBez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3" name="Figura a mano libera 12">
            <a:extLst>
              <a:ext uri="{FF2B5EF4-FFF2-40B4-BE49-F238E27FC236}">
                <a16:creationId xmlns:a16="http://schemas.microsoft.com/office/drawing/2014/main" id="{79CDEF8F-4C47-8847-A4EF-3EBAAA28CECE}"/>
              </a:ext>
            </a:extLst>
          </p:cNvPr>
          <p:cNvSpPr/>
          <p:nvPr userDrawn="1"/>
        </p:nvSpPr>
        <p:spPr>
          <a:xfrm>
            <a:off x="2547197" y="2801598"/>
            <a:ext cx="429630" cy="610263"/>
          </a:xfrm>
          <a:custGeom>
            <a:avLst/>
            <a:gdLst>
              <a:gd name="connsiteX0" fmla="*/ 87491 w 457084"/>
              <a:gd name="connsiteY0" fmla="*/ 1033 h 585389"/>
              <a:gd name="connsiteX1" fmla="*/ 444449 w 457084"/>
              <a:gd name="connsiteY1" fmla="*/ 172178 h 585389"/>
              <a:gd name="connsiteX2" fmla="*/ 351542 w 457084"/>
              <a:gd name="connsiteY2" fmla="*/ 568255 h 585389"/>
              <a:gd name="connsiteX3" fmla="*/ 107050 w 457084"/>
              <a:gd name="connsiteY3" fmla="*/ 490017 h 585389"/>
              <a:gd name="connsiteX4" fmla="*/ 185287 w 457084"/>
              <a:gd name="connsiteY4" fmla="*/ 274864 h 585389"/>
              <a:gd name="connsiteX5" fmla="*/ 4363 w 457084"/>
              <a:gd name="connsiteY5" fmla="*/ 108610 h 585389"/>
              <a:gd name="connsiteX6" fmla="*/ 87491 w 457084"/>
              <a:gd name="connsiteY6" fmla="*/ 1033 h 585389"/>
              <a:gd name="connsiteX0" fmla="*/ 146988 w 449045"/>
              <a:gd name="connsiteY0" fmla="*/ 869 h 604785"/>
              <a:gd name="connsiteX1" fmla="*/ 440378 w 449045"/>
              <a:gd name="connsiteY1" fmla="*/ 191574 h 604785"/>
              <a:gd name="connsiteX2" fmla="*/ 347471 w 449045"/>
              <a:gd name="connsiteY2" fmla="*/ 587651 h 604785"/>
              <a:gd name="connsiteX3" fmla="*/ 102979 w 449045"/>
              <a:gd name="connsiteY3" fmla="*/ 509413 h 604785"/>
              <a:gd name="connsiteX4" fmla="*/ 181216 w 449045"/>
              <a:gd name="connsiteY4" fmla="*/ 294260 h 604785"/>
              <a:gd name="connsiteX5" fmla="*/ 292 w 449045"/>
              <a:gd name="connsiteY5" fmla="*/ 128006 h 604785"/>
              <a:gd name="connsiteX6" fmla="*/ 146988 w 449045"/>
              <a:gd name="connsiteY6" fmla="*/ 869 h 604785"/>
              <a:gd name="connsiteX0" fmla="*/ 117767 w 419824"/>
              <a:gd name="connsiteY0" fmla="*/ 280 h 604196"/>
              <a:gd name="connsiteX1" fmla="*/ 411157 w 419824"/>
              <a:gd name="connsiteY1" fmla="*/ 190985 h 604196"/>
              <a:gd name="connsiteX2" fmla="*/ 318250 w 419824"/>
              <a:gd name="connsiteY2" fmla="*/ 587062 h 604196"/>
              <a:gd name="connsiteX3" fmla="*/ 73758 w 419824"/>
              <a:gd name="connsiteY3" fmla="*/ 508824 h 604196"/>
              <a:gd name="connsiteX4" fmla="*/ 151995 w 419824"/>
              <a:gd name="connsiteY4" fmla="*/ 293671 h 604196"/>
              <a:gd name="connsiteX5" fmla="*/ 410 w 419824"/>
              <a:gd name="connsiteY5" fmla="*/ 151866 h 604196"/>
              <a:gd name="connsiteX6" fmla="*/ 117767 w 419824"/>
              <a:gd name="connsiteY6" fmla="*/ 280 h 604196"/>
              <a:gd name="connsiteX0" fmla="*/ 117767 w 429630"/>
              <a:gd name="connsiteY0" fmla="*/ 280 h 610263"/>
              <a:gd name="connsiteX1" fmla="*/ 411157 w 429630"/>
              <a:gd name="connsiteY1" fmla="*/ 190985 h 610263"/>
              <a:gd name="connsiteX2" fmla="*/ 318250 w 429630"/>
              <a:gd name="connsiteY2" fmla="*/ 587062 h 610263"/>
              <a:gd name="connsiteX3" fmla="*/ 73758 w 429630"/>
              <a:gd name="connsiteY3" fmla="*/ 508824 h 610263"/>
              <a:gd name="connsiteX4" fmla="*/ 151995 w 429630"/>
              <a:gd name="connsiteY4" fmla="*/ 293671 h 610263"/>
              <a:gd name="connsiteX5" fmla="*/ 410 w 429630"/>
              <a:gd name="connsiteY5" fmla="*/ 151866 h 610263"/>
              <a:gd name="connsiteX6" fmla="*/ 117767 w 429630"/>
              <a:gd name="connsiteY6" fmla="*/ 280 h 6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630" h="610263">
                <a:moveTo>
                  <a:pt x="117767" y="280"/>
                </a:moveTo>
                <a:cubicBezTo>
                  <a:pt x="186225" y="6800"/>
                  <a:pt x="377743" y="93188"/>
                  <a:pt x="411157" y="190985"/>
                </a:cubicBezTo>
                <a:cubicBezTo>
                  <a:pt x="444571" y="288782"/>
                  <a:pt x="442941" y="519419"/>
                  <a:pt x="318250" y="587062"/>
                </a:cubicBezTo>
                <a:cubicBezTo>
                  <a:pt x="193559" y="654705"/>
                  <a:pt x="101467" y="557722"/>
                  <a:pt x="73758" y="508824"/>
                </a:cubicBezTo>
                <a:cubicBezTo>
                  <a:pt x="46049" y="459926"/>
                  <a:pt x="169110" y="357239"/>
                  <a:pt x="151995" y="293671"/>
                </a:cubicBezTo>
                <a:cubicBezTo>
                  <a:pt x="134881" y="230103"/>
                  <a:pt x="6115" y="200764"/>
                  <a:pt x="410" y="151866"/>
                </a:cubicBezTo>
                <a:cubicBezTo>
                  <a:pt x="-5295" y="102968"/>
                  <a:pt x="49309" y="-6240"/>
                  <a:pt x="117767" y="280"/>
                </a:cubicBez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5" name="Figura a mano libera 14">
            <a:extLst>
              <a:ext uri="{FF2B5EF4-FFF2-40B4-BE49-F238E27FC236}">
                <a16:creationId xmlns:a16="http://schemas.microsoft.com/office/drawing/2014/main" id="{252B689B-6BD6-584A-B7AB-FDF292D4CB78}"/>
              </a:ext>
            </a:extLst>
          </p:cNvPr>
          <p:cNvSpPr/>
          <p:nvPr userDrawn="1"/>
        </p:nvSpPr>
        <p:spPr>
          <a:xfrm rot="15737219">
            <a:off x="5676538" y="1380961"/>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id="{4A9B3370-0249-A247-81FA-DB966FADB69A}"/>
              </a:ext>
            </a:extLst>
          </p:cNvPr>
          <p:cNvPicPr>
            <a:picLocks noChangeAspect="1"/>
          </p:cNvPicPr>
          <p:nvPr userDrawn="1"/>
        </p:nvPicPr>
        <p:blipFill>
          <a:blip r:embed="rId2"/>
          <a:srcRect/>
          <a:stretch/>
        </p:blipFill>
        <p:spPr>
          <a:xfrm>
            <a:off x="4691867" y="990406"/>
            <a:ext cx="540000" cy="144782"/>
          </a:xfrm>
          <a:prstGeom prst="rect">
            <a:avLst/>
          </a:prstGeom>
        </p:spPr>
      </p:pic>
      <p:sp>
        <p:nvSpPr>
          <p:cNvPr id="7" name="Segnaposto testo 2">
            <a:extLst>
              <a:ext uri="{FF2B5EF4-FFF2-40B4-BE49-F238E27FC236}">
                <a16:creationId xmlns:a16="http://schemas.microsoft.com/office/drawing/2014/main" id="{A714917B-1285-F84D-A13C-557943D5864D}"/>
              </a:ext>
            </a:extLst>
          </p:cNvPr>
          <p:cNvSpPr>
            <a:spLocks noGrp="1"/>
          </p:cNvSpPr>
          <p:nvPr>
            <p:ph type="body" sz="quarter" idx="10" hasCustomPrompt="1"/>
          </p:nvPr>
        </p:nvSpPr>
        <p:spPr>
          <a:xfrm>
            <a:off x="3189739" y="2264776"/>
            <a:ext cx="2764522" cy="425450"/>
          </a:xfrm>
        </p:spPr>
        <p:txBody>
          <a:bodyPr>
            <a:noAutofit/>
          </a:bodyPr>
          <a:lstStyle>
            <a:lvl1pPr marL="0" indent="0" algn="ctr">
              <a:buNone/>
              <a:defRPr sz="2850" b="1">
                <a:solidFill>
                  <a:schemeClr val="bg1"/>
                </a:solidFill>
              </a:defRPr>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TITOLO SEZIONE</a:t>
            </a:r>
          </a:p>
        </p:txBody>
      </p:sp>
      <p:pic>
        <p:nvPicPr>
          <p:cNvPr id="10" name="Immagine 9">
            <a:extLst>
              <a:ext uri="{FF2B5EF4-FFF2-40B4-BE49-F238E27FC236}">
                <a16:creationId xmlns:a16="http://schemas.microsoft.com/office/drawing/2014/main" id="{5A23F62A-2489-2B4B-8373-09E08BED67BE}"/>
              </a:ext>
            </a:extLst>
          </p:cNvPr>
          <p:cNvPicPr>
            <a:picLocks noChangeAspect="1"/>
          </p:cNvPicPr>
          <p:nvPr userDrawn="1"/>
        </p:nvPicPr>
        <p:blipFill>
          <a:blip r:embed="rId2"/>
          <a:srcRect/>
          <a:stretch/>
        </p:blipFill>
        <p:spPr>
          <a:xfrm>
            <a:off x="8366989" y="76838"/>
            <a:ext cx="537080" cy="143999"/>
          </a:xfrm>
          <a:prstGeom prst="rect">
            <a:avLst/>
          </a:prstGeom>
        </p:spPr>
      </p:pic>
      <p:sp>
        <p:nvSpPr>
          <p:cNvPr id="11" name="CasellaDiTesto 10">
            <a:extLst>
              <a:ext uri="{FF2B5EF4-FFF2-40B4-BE49-F238E27FC236}">
                <a16:creationId xmlns:a16="http://schemas.microsoft.com/office/drawing/2014/main" id="{4EA77FF1-D113-E74E-A3C8-A51731A25ED4}"/>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22673691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rporate - Titolo sottosezione">
    <p:spTree>
      <p:nvGrpSpPr>
        <p:cNvPr id="1" name=""/>
        <p:cNvGrpSpPr/>
        <p:nvPr/>
      </p:nvGrpSpPr>
      <p:grpSpPr>
        <a:xfrm>
          <a:off x="0" y="0"/>
          <a:ext cx="0" cy="0"/>
          <a:chOff x="0" y="0"/>
          <a:chExt cx="0" cy="0"/>
        </a:xfrm>
      </p:grpSpPr>
      <p:pic>
        <p:nvPicPr>
          <p:cNvPr id="10" name="Immagine 9">
            <a:extLst>
              <a:ext uri="{FF2B5EF4-FFF2-40B4-BE49-F238E27FC236}">
                <a16:creationId xmlns:a16="http://schemas.microsoft.com/office/drawing/2014/main" id="{5A23F62A-2489-2B4B-8373-09E08BED67BE}"/>
              </a:ext>
            </a:extLst>
          </p:cNvPr>
          <p:cNvPicPr>
            <a:picLocks noChangeAspect="1"/>
          </p:cNvPicPr>
          <p:nvPr userDrawn="1"/>
        </p:nvPicPr>
        <p:blipFill>
          <a:blip r:embed="rId2"/>
          <a:srcRect/>
          <a:stretch/>
        </p:blipFill>
        <p:spPr>
          <a:xfrm>
            <a:off x="8366989" y="84587"/>
            <a:ext cx="537080" cy="143999"/>
          </a:xfrm>
          <a:prstGeom prst="rect">
            <a:avLst/>
          </a:prstGeom>
        </p:spPr>
      </p:pic>
      <p:sp>
        <p:nvSpPr>
          <p:cNvPr id="8" name="Titolo 1">
            <a:extLst>
              <a:ext uri="{FF2B5EF4-FFF2-40B4-BE49-F238E27FC236}">
                <a16:creationId xmlns:a16="http://schemas.microsoft.com/office/drawing/2014/main" id="{F0827DC1-E162-A248-B0A1-CB15E83D1605}"/>
              </a:ext>
            </a:extLst>
          </p:cNvPr>
          <p:cNvSpPr>
            <a:spLocks noGrp="1"/>
          </p:cNvSpPr>
          <p:nvPr>
            <p:ph type="title" hasCustomPrompt="1"/>
          </p:nvPr>
        </p:nvSpPr>
        <p:spPr>
          <a:xfrm>
            <a:off x="627680" y="3857440"/>
            <a:ext cx="3824843" cy="324489"/>
          </a:xfrm>
        </p:spPr>
        <p:txBody>
          <a:bodyPr lIns="0" tIns="0" rIns="0" bIns="0" anchor="ctr" anchorCtr="0">
            <a:noAutofit/>
          </a:bodyPr>
          <a:lstStyle>
            <a:lvl1pPr>
              <a:defRPr sz="2850" b="1">
                <a:latin typeface="+mn-lt"/>
              </a:defRPr>
            </a:lvl1pPr>
          </a:lstStyle>
          <a:p>
            <a:r>
              <a:rPr lang="it-IT" dirty="0"/>
              <a:t>TITOLO SOTTOSEZIONE</a:t>
            </a:r>
          </a:p>
        </p:txBody>
      </p:sp>
      <p:cxnSp>
        <p:nvCxnSpPr>
          <p:cNvPr id="9" name="Connettore 1 8">
            <a:extLst>
              <a:ext uri="{FF2B5EF4-FFF2-40B4-BE49-F238E27FC236}">
                <a16:creationId xmlns:a16="http://schemas.microsoft.com/office/drawing/2014/main" id="{A215C5D9-BFB6-5F4B-AC4D-C9236FBE9D06}"/>
              </a:ext>
            </a:extLst>
          </p:cNvPr>
          <p:cNvCxnSpPr>
            <a:cxnSpLocks/>
          </p:cNvCxnSpPr>
          <p:nvPr userDrawn="1"/>
        </p:nvCxnSpPr>
        <p:spPr>
          <a:xfrm>
            <a:off x="654685" y="4464691"/>
            <a:ext cx="1574504" cy="0"/>
          </a:xfrm>
          <a:prstGeom prst="line">
            <a:avLst/>
          </a:prstGeom>
          <a:ln w="44450" cap="rnd">
            <a:gradFill flip="none" rotWithShape="1">
              <a:gsLst>
                <a:gs pos="0">
                  <a:srgbClr val="01579B"/>
                </a:gs>
                <a:gs pos="100000">
                  <a:srgbClr val="16B7FE"/>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3" name="Ovale 12">
            <a:extLst>
              <a:ext uri="{FF2B5EF4-FFF2-40B4-BE49-F238E27FC236}">
                <a16:creationId xmlns:a16="http://schemas.microsoft.com/office/drawing/2014/main" id="{7DE7C45C-63FA-C943-9A52-5F1001D2991C}"/>
              </a:ext>
            </a:extLst>
          </p:cNvPr>
          <p:cNvSpPr/>
          <p:nvPr userDrawn="1"/>
        </p:nvSpPr>
        <p:spPr>
          <a:xfrm>
            <a:off x="3761548" y="1369802"/>
            <a:ext cx="4434603" cy="1766637"/>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Segnaposto immagine 5">
            <a:extLst>
              <a:ext uri="{FF2B5EF4-FFF2-40B4-BE49-F238E27FC236}">
                <a16:creationId xmlns:a16="http://schemas.microsoft.com/office/drawing/2014/main" id="{3645920A-85C1-7545-9ED6-0AD0A7F27B13}"/>
              </a:ext>
            </a:extLst>
          </p:cNvPr>
          <p:cNvSpPr>
            <a:spLocks noGrp="1"/>
          </p:cNvSpPr>
          <p:nvPr>
            <p:ph type="pic" sz="quarter" idx="10" hasCustomPrompt="1"/>
          </p:nvPr>
        </p:nvSpPr>
        <p:spPr>
          <a:xfrm rot="293173">
            <a:off x="3559825" y="-311882"/>
            <a:ext cx="5146837" cy="3363369"/>
          </a:xfrm>
          <a:prstGeom prst="chord">
            <a:avLst>
              <a:gd name="adj1" fmla="val 18579538"/>
              <a:gd name="adj2" fmla="val 12892857"/>
            </a:avLst>
          </a:prstGeom>
          <a:solidFill>
            <a:schemeClr val="accent5">
              <a:lumMod val="40000"/>
              <a:lumOff val="60000"/>
            </a:schemeClr>
          </a:solidFill>
        </p:spPr>
        <p:txBody>
          <a:bodyPr>
            <a:normAutofit/>
          </a:bodyPr>
          <a:lstStyle>
            <a:lvl1pPr marL="0" indent="0">
              <a:buNone/>
              <a:defRPr sz="1600">
                <a:latin typeface="+mj-lt"/>
              </a:defRPr>
            </a:lvl1pPr>
          </a:lstStyle>
          <a:p>
            <a:r>
              <a:rPr lang="it-IT" dirty="0"/>
              <a:t>Inserisci Immagine</a:t>
            </a:r>
          </a:p>
        </p:txBody>
      </p:sp>
      <p:sp>
        <p:nvSpPr>
          <p:cNvPr id="17" name="CasellaDiTesto 16">
            <a:extLst>
              <a:ext uri="{FF2B5EF4-FFF2-40B4-BE49-F238E27FC236}">
                <a16:creationId xmlns:a16="http://schemas.microsoft.com/office/drawing/2014/main" id="{C2486737-859A-934B-8192-AAEFFD823046}"/>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19" name="Figura a mano libera 18">
            <a:extLst>
              <a:ext uri="{FF2B5EF4-FFF2-40B4-BE49-F238E27FC236}">
                <a16:creationId xmlns:a16="http://schemas.microsoft.com/office/drawing/2014/main" id="{9B9D55D5-0221-5C47-B082-E794FC2EED1C}"/>
              </a:ext>
            </a:extLst>
          </p:cNvPr>
          <p:cNvSpPr/>
          <p:nvPr userDrawn="1"/>
        </p:nvSpPr>
        <p:spPr>
          <a:xfrm rot="1874042">
            <a:off x="-13882" y="898"/>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0" name="Figura a mano libera 19">
            <a:extLst>
              <a:ext uri="{FF2B5EF4-FFF2-40B4-BE49-F238E27FC236}">
                <a16:creationId xmlns:a16="http://schemas.microsoft.com/office/drawing/2014/main" id="{1280B781-1E2C-4C4B-9031-8D0DBF096AC1}"/>
              </a:ext>
            </a:extLst>
          </p:cNvPr>
          <p:cNvSpPr/>
          <p:nvPr userDrawn="1"/>
        </p:nvSpPr>
        <p:spPr>
          <a:xfrm rot="1114281">
            <a:off x="-316920" y="-119103"/>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1" name="Figura a mano libera 20">
            <a:extLst>
              <a:ext uri="{FF2B5EF4-FFF2-40B4-BE49-F238E27FC236}">
                <a16:creationId xmlns:a16="http://schemas.microsoft.com/office/drawing/2014/main" id="{B9946D01-C6AB-1040-8E32-7783D4F351C0}"/>
              </a:ext>
            </a:extLst>
          </p:cNvPr>
          <p:cNvSpPr/>
          <p:nvPr userDrawn="1"/>
        </p:nvSpPr>
        <p:spPr>
          <a:xfrm rot="12674042">
            <a:off x="7936030" y="3274887"/>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2" name="Figura a mano libera 21">
            <a:extLst>
              <a:ext uri="{FF2B5EF4-FFF2-40B4-BE49-F238E27FC236}">
                <a16:creationId xmlns:a16="http://schemas.microsoft.com/office/drawing/2014/main" id="{9C95DFF8-C819-9A43-BF2A-5BF7A6656E70}"/>
              </a:ext>
            </a:extLst>
          </p:cNvPr>
          <p:cNvSpPr/>
          <p:nvPr userDrawn="1"/>
        </p:nvSpPr>
        <p:spPr>
          <a:xfrm rot="11914281">
            <a:off x="8162244" y="2931276"/>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00A7F5"/>
              </a:gs>
              <a:gs pos="64000">
                <a:srgbClr val="016FB6"/>
              </a:gs>
              <a:gs pos="100000">
                <a:srgbClr val="02589C"/>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40130735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rporate - Slide testo">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74663B00-08F0-DF41-8357-59C36109C25E}"/>
              </a:ext>
            </a:extLst>
          </p:cNvPr>
          <p:cNvSpPr/>
          <p:nvPr userDrawn="1"/>
        </p:nvSpPr>
        <p:spPr>
          <a:xfrm>
            <a:off x="-1" y="0"/>
            <a:ext cx="9144000" cy="5143500"/>
          </a:xfrm>
          <a:prstGeom prst="rect">
            <a:avLst/>
          </a:prstGeom>
          <a:gradFill flip="none" rotWithShape="1">
            <a:gsLst>
              <a:gs pos="0">
                <a:srgbClr val="01579B"/>
              </a:gs>
              <a:gs pos="53000">
                <a:srgbClr val="0082CC"/>
              </a:gs>
              <a:gs pos="100000">
                <a:srgbClr val="00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Rettangolo 11">
            <a:extLst>
              <a:ext uri="{FF2B5EF4-FFF2-40B4-BE49-F238E27FC236}">
                <a16:creationId xmlns:a16="http://schemas.microsoft.com/office/drawing/2014/main" id="{F948E433-01B0-1048-8489-451816383CF5}"/>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9">
            <a:extLst>
              <a:ext uri="{FF2B5EF4-FFF2-40B4-BE49-F238E27FC236}">
                <a16:creationId xmlns:a16="http://schemas.microsoft.com/office/drawing/2014/main" id="{F44D478C-97FE-C243-9460-CAA15D0FCA9F}"/>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 name="Immagine 14">
            <a:extLst>
              <a:ext uri="{FF2B5EF4-FFF2-40B4-BE49-F238E27FC236}">
                <a16:creationId xmlns:a16="http://schemas.microsoft.com/office/drawing/2014/main" id="{8B6698A5-386E-264E-BF6F-864F0474DA79}"/>
              </a:ext>
            </a:extLst>
          </p:cNvPr>
          <p:cNvPicPr>
            <a:picLocks noChangeAspect="1"/>
          </p:cNvPicPr>
          <p:nvPr userDrawn="1"/>
        </p:nvPicPr>
        <p:blipFill>
          <a:blip r:embed="rId2"/>
          <a:srcRect/>
          <a:stretch/>
        </p:blipFill>
        <p:spPr>
          <a:xfrm>
            <a:off x="8316000" y="71999"/>
            <a:ext cx="540000" cy="144782"/>
          </a:xfrm>
          <a:prstGeom prst="rect">
            <a:avLst/>
          </a:prstGeom>
        </p:spPr>
      </p:pic>
      <p:sp>
        <p:nvSpPr>
          <p:cNvPr id="14" name="Slide Number Placeholder 5">
            <a:extLst>
              <a:ext uri="{FF2B5EF4-FFF2-40B4-BE49-F238E27FC236}">
                <a16:creationId xmlns:a16="http://schemas.microsoft.com/office/drawing/2014/main" id="{33341012-8518-3D44-83BD-2F00D2F9EEC6}"/>
              </a:ext>
            </a:extLst>
          </p:cNvPr>
          <p:cNvSpPr>
            <a:spLocks noGrp="1"/>
          </p:cNvSpPr>
          <p:nvPr>
            <p:ph type="sldNum" sz="quarter" idx="12"/>
          </p:nvPr>
        </p:nvSpPr>
        <p:spPr>
          <a:xfrm>
            <a:off x="708660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C456D5CE-1E53-304F-A086-162DBDAF70E8}"/>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esto 2">
            <a:extLst>
              <a:ext uri="{FF2B5EF4-FFF2-40B4-BE49-F238E27FC236}">
                <a16:creationId xmlns:a16="http://schemas.microsoft.com/office/drawing/2014/main" id="{B6307BF2-A5AA-6D45-829B-38B4B71CB6BF}"/>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7B58D65D-3C3C-9E46-9400-0AFF9EBB7C85}"/>
              </a:ext>
            </a:extLst>
          </p:cNvPr>
          <p:cNvSpPr>
            <a:spLocks noGrp="1"/>
          </p:cNvSpPr>
          <p:nvPr>
            <p:ph type="body" sz="quarter" idx="14"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E69B4A6E-CC1E-0F4D-83AB-66AD39BC07E8}"/>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189895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ergia - Titolo sezione">
    <p:spTree>
      <p:nvGrpSpPr>
        <p:cNvPr id="1" name=""/>
        <p:cNvGrpSpPr/>
        <p:nvPr/>
      </p:nvGrpSpPr>
      <p:grpSpPr>
        <a:xfrm>
          <a:off x="0" y="0"/>
          <a:ext cx="0" cy="0"/>
          <a:chOff x="0" y="0"/>
          <a:chExt cx="0" cy="0"/>
        </a:xfrm>
      </p:grpSpPr>
      <p:sp>
        <p:nvSpPr>
          <p:cNvPr id="14" name="Figura a mano libera 13">
            <a:extLst>
              <a:ext uri="{FF2B5EF4-FFF2-40B4-BE49-F238E27FC236}">
                <a16:creationId xmlns:a16="http://schemas.microsoft.com/office/drawing/2014/main" id="{65867547-F0D5-3D42-991B-20EC80740679}"/>
              </a:ext>
            </a:extLst>
          </p:cNvPr>
          <p:cNvSpPr/>
          <p:nvPr userDrawn="1"/>
        </p:nvSpPr>
        <p:spPr>
          <a:xfrm>
            <a:off x="2838449" y="801907"/>
            <a:ext cx="2779914" cy="3351187"/>
          </a:xfrm>
          <a:custGeom>
            <a:avLst/>
            <a:gdLst>
              <a:gd name="connsiteX0" fmla="*/ 893416 w 2779914"/>
              <a:gd name="connsiteY0" fmla="*/ 503852 h 3351187"/>
              <a:gd name="connsiteX1" fmla="*/ 2037639 w 2779914"/>
              <a:gd name="connsiteY1" fmla="*/ 199 h 3351187"/>
              <a:gd name="connsiteX2" fmla="*/ 2776005 w 2779914"/>
              <a:gd name="connsiteY2" fmla="*/ 450064 h 3351187"/>
              <a:gd name="connsiteX3" fmla="*/ 2306580 w 2779914"/>
              <a:gd name="connsiteY3" fmla="*/ 978167 h 3351187"/>
              <a:gd name="connsiteX4" fmla="*/ 1802927 w 2779914"/>
              <a:gd name="connsiteY4" fmla="*/ 2728729 h 3351187"/>
              <a:gd name="connsiteX5" fmla="*/ 790730 w 2779914"/>
              <a:gd name="connsiteY5" fmla="*/ 3349739 h 3351187"/>
              <a:gd name="connsiteX6" fmla="*/ 52364 w 2779914"/>
              <a:gd name="connsiteY6" fmla="*/ 2591814 h 3351187"/>
              <a:gd name="connsiteX7" fmla="*/ 155051 w 2779914"/>
              <a:gd name="connsiteY7" fmla="*/ 1799660 h 3351187"/>
              <a:gd name="connsiteX8" fmla="*/ 893416 w 2779914"/>
              <a:gd name="connsiteY8" fmla="*/ 503852 h 3351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9914" h="3351187">
                <a:moveTo>
                  <a:pt x="893416" y="503852"/>
                </a:moveTo>
                <a:cubicBezTo>
                  <a:pt x="1207181" y="203942"/>
                  <a:pt x="1723874" y="9164"/>
                  <a:pt x="2037639" y="199"/>
                </a:cubicBezTo>
                <a:cubicBezTo>
                  <a:pt x="2351404" y="-8766"/>
                  <a:pt x="2731182" y="287069"/>
                  <a:pt x="2776005" y="450064"/>
                </a:cubicBezTo>
                <a:cubicBezTo>
                  <a:pt x="2820828" y="613059"/>
                  <a:pt x="2468760" y="598390"/>
                  <a:pt x="2306580" y="978167"/>
                </a:cubicBezTo>
                <a:cubicBezTo>
                  <a:pt x="2144400" y="1357944"/>
                  <a:pt x="2055569" y="2333467"/>
                  <a:pt x="1802927" y="2728729"/>
                </a:cubicBezTo>
                <a:cubicBezTo>
                  <a:pt x="1550285" y="3123991"/>
                  <a:pt x="1082491" y="3372558"/>
                  <a:pt x="790730" y="3349739"/>
                </a:cubicBezTo>
                <a:cubicBezTo>
                  <a:pt x="498969" y="3326920"/>
                  <a:pt x="158310" y="2850161"/>
                  <a:pt x="52364" y="2591814"/>
                </a:cubicBezTo>
                <a:cubicBezTo>
                  <a:pt x="-53583" y="2333468"/>
                  <a:pt x="11616" y="2146839"/>
                  <a:pt x="155051" y="1799660"/>
                </a:cubicBezTo>
                <a:cubicBezTo>
                  <a:pt x="298486" y="1452481"/>
                  <a:pt x="579651" y="803762"/>
                  <a:pt x="893416" y="50385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igura a mano libera 14">
            <a:extLst>
              <a:ext uri="{FF2B5EF4-FFF2-40B4-BE49-F238E27FC236}">
                <a16:creationId xmlns:a16="http://schemas.microsoft.com/office/drawing/2014/main" id="{11E90C60-8E01-7B4D-81D3-42D087AE9F62}"/>
              </a:ext>
            </a:extLst>
          </p:cNvPr>
          <p:cNvSpPr/>
          <p:nvPr userDrawn="1"/>
        </p:nvSpPr>
        <p:spPr>
          <a:xfrm>
            <a:off x="2266812" y="737350"/>
            <a:ext cx="4038739" cy="3594411"/>
          </a:xfrm>
          <a:custGeom>
            <a:avLst/>
            <a:gdLst>
              <a:gd name="connsiteX0" fmla="*/ 1253872 w 4038739"/>
              <a:gd name="connsiteY0" fmla="*/ 3301657 h 3594411"/>
              <a:gd name="connsiteX1" fmla="*/ 2843070 w 4038739"/>
              <a:gd name="connsiteY1" fmla="*/ 3551039 h 3594411"/>
              <a:gd name="connsiteX2" fmla="*/ 3918835 w 4038739"/>
              <a:gd name="connsiteY2" fmla="*/ 2617080 h 3594411"/>
              <a:gd name="connsiteX3" fmla="*/ 3928615 w 4038739"/>
              <a:gd name="connsiteY3" fmla="*/ 1419069 h 3594411"/>
              <a:gd name="connsiteX4" fmla="*/ 3170690 w 4038739"/>
              <a:gd name="connsiteY4" fmla="*/ 744271 h 3594411"/>
              <a:gd name="connsiteX5" fmla="*/ 2432324 w 4038739"/>
              <a:gd name="connsiteY5" fmla="*/ 509559 h 3594411"/>
              <a:gd name="connsiteX6" fmla="*/ 1918891 w 4038739"/>
              <a:gd name="connsiteY6" fmla="*/ 98813 h 3594411"/>
              <a:gd name="connsiteX7" fmla="*/ 1537483 w 4038739"/>
              <a:gd name="connsiteY7" fmla="*/ 1016 h 3594411"/>
              <a:gd name="connsiteX8" fmla="*/ 1043609 w 4038739"/>
              <a:gd name="connsiteY8" fmla="*/ 64584 h 3594411"/>
              <a:gd name="connsiteX9" fmla="*/ 530176 w 4038739"/>
              <a:gd name="connsiteY9" fmla="*/ 309076 h 3594411"/>
              <a:gd name="connsiteX10" fmla="*/ 168328 w 4038739"/>
              <a:gd name="connsiteY10" fmla="*/ 700263 h 3594411"/>
              <a:gd name="connsiteX11" fmla="*/ 6963 w 4038739"/>
              <a:gd name="connsiteY11" fmla="*/ 1326162 h 3594411"/>
              <a:gd name="connsiteX12" fmla="*/ 383481 w 4038739"/>
              <a:gd name="connsiteY12" fmla="*/ 1829816 h 3594411"/>
              <a:gd name="connsiteX13" fmla="*/ 1004491 w 4038739"/>
              <a:gd name="connsiteY13" fmla="*/ 2093867 h 3594411"/>
              <a:gd name="connsiteX14" fmla="*/ 1253872 w 4038739"/>
              <a:gd name="connsiteY14" fmla="*/ 3301657 h 3594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38739" h="3594411">
                <a:moveTo>
                  <a:pt x="1253872" y="3301657"/>
                </a:moveTo>
                <a:cubicBezTo>
                  <a:pt x="1560302" y="3544519"/>
                  <a:pt x="2398910" y="3665135"/>
                  <a:pt x="2843070" y="3551039"/>
                </a:cubicBezTo>
                <a:cubicBezTo>
                  <a:pt x="3287230" y="3436943"/>
                  <a:pt x="3737911" y="2972408"/>
                  <a:pt x="3918835" y="2617080"/>
                </a:cubicBezTo>
                <a:cubicBezTo>
                  <a:pt x="4099759" y="2261752"/>
                  <a:pt x="4053306" y="1731204"/>
                  <a:pt x="3928615" y="1419069"/>
                </a:cubicBezTo>
                <a:cubicBezTo>
                  <a:pt x="3803924" y="1106934"/>
                  <a:pt x="3420072" y="895856"/>
                  <a:pt x="3170690" y="744271"/>
                </a:cubicBezTo>
                <a:cubicBezTo>
                  <a:pt x="2921308" y="592686"/>
                  <a:pt x="2640957" y="617135"/>
                  <a:pt x="2432324" y="509559"/>
                </a:cubicBezTo>
                <a:cubicBezTo>
                  <a:pt x="2223691" y="401983"/>
                  <a:pt x="2068031" y="183570"/>
                  <a:pt x="1918891" y="98813"/>
                </a:cubicBezTo>
                <a:cubicBezTo>
                  <a:pt x="1769751" y="14056"/>
                  <a:pt x="1683363" y="6721"/>
                  <a:pt x="1537483" y="1016"/>
                </a:cubicBezTo>
                <a:cubicBezTo>
                  <a:pt x="1391603" y="-4689"/>
                  <a:pt x="1211494" y="13241"/>
                  <a:pt x="1043609" y="64584"/>
                </a:cubicBezTo>
                <a:cubicBezTo>
                  <a:pt x="875724" y="115927"/>
                  <a:pt x="676056" y="203130"/>
                  <a:pt x="530176" y="309076"/>
                </a:cubicBezTo>
                <a:cubicBezTo>
                  <a:pt x="384296" y="415022"/>
                  <a:pt x="255530" y="530749"/>
                  <a:pt x="168328" y="700263"/>
                </a:cubicBezTo>
                <a:cubicBezTo>
                  <a:pt x="81126" y="869777"/>
                  <a:pt x="-28896" y="1137903"/>
                  <a:pt x="6963" y="1326162"/>
                </a:cubicBezTo>
                <a:cubicBezTo>
                  <a:pt x="42822" y="1514421"/>
                  <a:pt x="217226" y="1701865"/>
                  <a:pt x="383481" y="1829816"/>
                </a:cubicBezTo>
                <a:cubicBezTo>
                  <a:pt x="549736" y="1957767"/>
                  <a:pt x="860241" y="1850190"/>
                  <a:pt x="1004491" y="2093867"/>
                </a:cubicBezTo>
                <a:cubicBezTo>
                  <a:pt x="1148741" y="2337544"/>
                  <a:pt x="947442" y="3058795"/>
                  <a:pt x="1253872" y="3301657"/>
                </a:cubicBez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6" name="Figura a mano libera 15">
            <a:extLst>
              <a:ext uri="{FF2B5EF4-FFF2-40B4-BE49-F238E27FC236}">
                <a16:creationId xmlns:a16="http://schemas.microsoft.com/office/drawing/2014/main" id="{1A195DC2-746E-7141-8356-6E13664464FE}"/>
              </a:ext>
            </a:extLst>
          </p:cNvPr>
          <p:cNvSpPr/>
          <p:nvPr userDrawn="1"/>
        </p:nvSpPr>
        <p:spPr>
          <a:xfrm>
            <a:off x="2547197" y="2801598"/>
            <a:ext cx="429630" cy="610263"/>
          </a:xfrm>
          <a:custGeom>
            <a:avLst/>
            <a:gdLst>
              <a:gd name="connsiteX0" fmla="*/ 87491 w 457084"/>
              <a:gd name="connsiteY0" fmla="*/ 1033 h 585389"/>
              <a:gd name="connsiteX1" fmla="*/ 444449 w 457084"/>
              <a:gd name="connsiteY1" fmla="*/ 172178 h 585389"/>
              <a:gd name="connsiteX2" fmla="*/ 351542 w 457084"/>
              <a:gd name="connsiteY2" fmla="*/ 568255 h 585389"/>
              <a:gd name="connsiteX3" fmla="*/ 107050 w 457084"/>
              <a:gd name="connsiteY3" fmla="*/ 490017 h 585389"/>
              <a:gd name="connsiteX4" fmla="*/ 185287 w 457084"/>
              <a:gd name="connsiteY4" fmla="*/ 274864 h 585389"/>
              <a:gd name="connsiteX5" fmla="*/ 4363 w 457084"/>
              <a:gd name="connsiteY5" fmla="*/ 108610 h 585389"/>
              <a:gd name="connsiteX6" fmla="*/ 87491 w 457084"/>
              <a:gd name="connsiteY6" fmla="*/ 1033 h 585389"/>
              <a:gd name="connsiteX0" fmla="*/ 146988 w 449045"/>
              <a:gd name="connsiteY0" fmla="*/ 869 h 604785"/>
              <a:gd name="connsiteX1" fmla="*/ 440378 w 449045"/>
              <a:gd name="connsiteY1" fmla="*/ 191574 h 604785"/>
              <a:gd name="connsiteX2" fmla="*/ 347471 w 449045"/>
              <a:gd name="connsiteY2" fmla="*/ 587651 h 604785"/>
              <a:gd name="connsiteX3" fmla="*/ 102979 w 449045"/>
              <a:gd name="connsiteY3" fmla="*/ 509413 h 604785"/>
              <a:gd name="connsiteX4" fmla="*/ 181216 w 449045"/>
              <a:gd name="connsiteY4" fmla="*/ 294260 h 604785"/>
              <a:gd name="connsiteX5" fmla="*/ 292 w 449045"/>
              <a:gd name="connsiteY5" fmla="*/ 128006 h 604785"/>
              <a:gd name="connsiteX6" fmla="*/ 146988 w 449045"/>
              <a:gd name="connsiteY6" fmla="*/ 869 h 604785"/>
              <a:gd name="connsiteX0" fmla="*/ 117767 w 419824"/>
              <a:gd name="connsiteY0" fmla="*/ 280 h 604196"/>
              <a:gd name="connsiteX1" fmla="*/ 411157 w 419824"/>
              <a:gd name="connsiteY1" fmla="*/ 190985 h 604196"/>
              <a:gd name="connsiteX2" fmla="*/ 318250 w 419824"/>
              <a:gd name="connsiteY2" fmla="*/ 587062 h 604196"/>
              <a:gd name="connsiteX3" fmla="*/ 73758 w 419824"/>
              <a:gd name="connsiteY3" fmla="*/ 508824 h 604196"/>
              <a:gd name="connsiteX4" fmla="*/ 151995 w 419824"/>
              <a:gd name="connsiteY4" fmla="*/ 293671 h 604196"/>
              <a:gd name="connsiteX5" fmla="*/ 410 w 419824"/>
              <a:gd name="connsiteY5" fmla="*/ 151866 h 604196"/>
              <a:gd name="connsiteX6" fmla="*/ 117767 w 419824"/>
              <a:gd name="connsiteY6" fmla="*/ 280 h 604196"/>
              <a:gd name="connsiteX0" fmla="*/ 117767 w 429630"/>
              <a:gd name="connsiteY0" fmla="*/ 280 h 610263"/>
              <a:gd name="connsiteX1" fmla="*/ 411157 w 429630"/>
              <a:gd name="connsiteY1" fmla="*/ 190985 h 610263"/>
              <a:gd name="connsiteX2" fmla="*/ 318250 w 429630"/>
              <a:gd name="connsiteY2" fmla="*/ 587062 h 610263"/>
              <a:gd name="connsiteX3" fmla="*/ 73758 w 429630"/>
              <a:gd name="connsiteY3" fmla="*/ 508824 h 610263"/>
              <a:gd name="connsiteX4" fmla="*/ 151995 w 429630"/>
              <a:gd name="connsiteY4" fmla="*/ 293671 h 610263"/>
              <a:gd name="connsiteX5" fmla="*/ 410 w 429630"/>
              <a:gd name="connsiteY5" fmla="*/ 151866 h 610263"/>
              <a:gd name="connsiteX6" fmla="*/ 117767 w 429630"/>
              <a:gd name="connsiteY6" fmla="*/ 280 h 61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630" h="610263">
                <a:moveTo>
                  <a:pt x="117767" y="280"/>
                </a:moveTo>
                <a:cubicBezTo>
                  <a:pt x="186225" y="6800"/>
                  <a:pt x="377743" y="93188"/>
                  <a:pt x="411157" y="190985"/>
                </a:cubicBezTo>
                <a:cubicBezTo>
                  <a:pt x="444571" y="288782"/>
                  <a:pt x="442941" y="519419"/>
                  <a:pt x="318250" y="587062"/>
                </a:cubicBezTo>
                <a:cubicBezTo>
                  <a:pt x="193559" y="654705"/>
                  <a:pt x="101467" y="557722"/>
                  <a:pt x="73758" y="508824"/>
                </a:cubicBezTo>
                <a:cubicBezTo>
                  <a:pt x="46049" y="459926"/>
                  <a:pt x="169110" y="357239"/>
                  <a:pt x="151995" y="293671"/>
                </a:cubicBezTo>
                <a:cubicBezTo>
                  <a:pt x="134881" y="230103"/>
                  <a:pt x="6115" y="200764"/>
                  <a:pt x="410" y="151866"/>
                </a:cubicBezTo>
                <a:cubicBezTo>
                  <a:pt x="-5295" y="102968"/>
                  <a:pt x="49309" y="-6240"/>
                  <a:pt x="117767" y="280"/>
                </a:cubicBez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17" name="Figura a mano libera 16">
            <a:extLst>
              <a:ext uri="{FF2B5EF4-FFF2-40B4-BE49-F238E27FC236}">
                <a16:creationId xmlns:a16="http://schemas.microsoft.com/office/drawing/2014/main" id="{1C1E655C-7E64-1E47-BFC8-88B35209BB7E}"/>
              </a:ext>
            </a:extLst>
          </p:cNvPr>
          <p:cNvSpPr/>
          <p:nvPr userDrawn="1"/>
        </p:nvSpPr>
        <p:spPr>
          <a:xfrm rot="15737219">
            <a:off x="5676538" y="1380961"/>
            <a:ext cx="201129" cy="240205"/>
          </a:xfrm>
          <a:custGeom>
            <a:avLst/>
            <a:gdLst>
              <a:gd name="connsiteX0" fmla="*/ 757801 w 935078"/>
              <a:gd name="connsiteY0" fmla="*/ 35587 h 1340952"/>
              <a:gd name="connsiteX1" fmla="*/ 889827 w 935078"/>
              <a:gd name="connsiteY1" fmla="*/ 1218928 h 1340952"/>
              <a:gd name="connsiteX2" fmla="*/ 24325 w 935078"/>
              <a:gd name="connsiteY2" fmla="*/ 1209148 h 1340952"/>
              <a:gd name="connsiteX3" fmla="*/ 283486 w 935078"/>
              <a:gd name="connsiteY3" fmla="*/ 387655 h 1340952"/>
              <a:gd name="connsiteX4" fmla="*/ 757801 w 935078"/>
              <a:gd name="connsiteY4" fmla="*/ 35587 h 1340952"/>
              <a:gd name="connsiteX0" fmla="*/ 757801 w 971066"/>
              <a:gd name="connsiteY0" fmla="*/ 73200 h 1378565"/>
              <a:gd name="connsiteX1" fmla="*/ 889827 w 971066"/>
              <a:gd name="connsiteY1" fmla="*/ 1256541 h 1378565"/>
              <a:gd name="connsiteX2" fmla="*/ 24325 w 971066"/>
              <a:gd name="connsiteY2" fmla="*/ 1246761 h 1378565"/>
              <a:gd name="connsiteX3" fmla="*/ 283486 w 971066"/>
              <a:gd name="connsiteY3" fmla="*/ 425268 h 1378565"/>
              <a:gd name="connsiteX4" fmla="*/ 757801 w 971066"/>
              <a:gd name="connsiteY4" fmla="*/ 73200 h 1378565"/>
              <a:gd name="connsiteX0" fmla="*/ 757801 w 960416"/>
              <a:gd name="connsiteY0" fmla="*/ 31695 h 1337060"/>
              <a:gd name="connsiteX1" fmla="*/ 889827 w 960416"/>
              <a:gd name="connsiteY1" fmla="*/ 1215036 h 1337060"/>
              <a:gd name="connsiteX2" fmla="*/ 24325 w 960416"/>
              <a:gd name="connsiteY2" fmla="*/ 1205256 h 1337060"/>
              <a:gd name="connsiteX3" fmla="*/ 283486 w 960416"/>
              <a:gd name="connsiteY3" fmla="*/ 383763 h 1337060"/>
              <a:gd name="connsiteX4" fmla="*/ 757801 w 960416"/>
              <a:gd name="connsiteY4" fmla="*/ 31695 h 1337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416" h="1337060">
                <a:moveTo>
                  <a:pt x="757801" y="31695"/>
                </a:moveTo>
                <a:cubicBezTo>
                  <a:pt x="980170" y="159362"/>
                  <a:pt x="1012073" y="1019443"/>
                  <a:pt x="889827" y="1215036"/>
                </a:cubicBezTo>
                <a:cubicBezTo>
                  <a:pt x="767581" y="1410629"/>
                  <a:pt x="125382" y="1343802"/>
                  <a:pt x="24325" y="1205256"/>
                </a:cubicBezTo>
                <a:cubicBezTo>
                  <a:pt x="-76732" y="1066710"/>
                  <a:pt x="162055" y="576912"/>
                  <a:pt x="283486" y="383763"/>
                </a:cubicBezTo>
                <a:cubicBezTo>
                  <a:pt x="404917" y="190614"/>
                  <a:pt x="535432" y="-95972"/>
                  <a:pt x="757801" y="31695"/>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a:extLst>
              <a:ext uri="{FF2B5EF4-FFF2-40B4-BE49-F238E27FC236}">
                <a16:creationId xmlns:a16="http://schemas.microsoft.com/office/drawing/2014/main" id="{1FDC53B1-0202-A048-BB30-FA06A79E4C9F}"/>
              </a:ext>
            </a:extLst>
          </p:cNvPr>
          <p:cNvPicPr>
            <a:picLocks noChangeAspect="1"/>
          </p:cNvPicPr>
          <p:nvPr userDrawn="1"/>
        </p:nvPicPr>
        <p:blipFill>
          <a:blip r:embed="rId2"/>
          <a:srcRect/>
          <a:stretch/>
        </p:blipFill>
        <p:spPr>
          <a:xfrm>
            <a:off x="4691867" y="990406"/>
            <a:ext cx="540000" cy="144782"/>
          </a:xfrm>
          <a:prstGeom prst="rect">
            <a:avLst/>
          </a:prstGeom>
        </p:spPr>
      </p:pic>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8" name="Segnaposto testo 2">
            <a:extLst>
              <a:ext uri="{FF2B5EF4-FFF2-40B4-BE49-F238E27FC236}">
                <a16:creationId xmlns:a16="http://schemas.microsoft.com/office/drawing/2014/main" id="{EE063BCC-BE1B-1F49-9F87-1E514AC4766B}"/>
              </a:ext>
            </a:extLst>
          </p:cNvPr>
          <p:cNvSpPr>
            <a:spLocks noGrp="1"/>
          </p:cNvSpPr>
          <p:nvPr>
            <p:ph type="body" sz="quarter" idx="10" hasCustomPrompt="1"/>
          </p:nvPr>
        </p:nvSpPr>
        <p:spPr>
          <a:xfrm>
            <a:off x="3189739" y="2264776"/>
            <a:ext cx="2764522" cy="425450"/>
          </a:xfrm>
        </p:spPr>
        <p:txBody>
          <a:bodyPr>
            <a:noAutofit/>
          </a:bodyPr>
          <a:lstStyle>
            <a:lvl1pPr marL="0" indent="0" algn="ctr">
              <a:buNone/>
              <a:defRPr sz="2850" b="1">
                <a:solidFill>
                  <a:schemeClr val="bg1"/>
                </a:solidFill>
              </a:defRPr>
            </a:lvl1pPr>
            <a:lvl2pPr marL="342892" indent="0">
              <a:buNone/>
              <a:defRPr sz="2630"/>
            </a:lvl2pPr>
            <a:lvl3pPr marL="685783" indent="0">
              <a:buNone/>
              <a:defRPr sz="2630"/>
            </a:lvl3pPr>
            <a:lvl4pPr marL="1028675" indent="0">
              <a:buNone/>
              <a:defRPr sz="2630"/>
            </a:lvl4pPr>
            <a:lvl5pPr marL="1371566" indent="0">
              <a:buNone/>
              <a:defRPr sz="2630"/>
            </a:lvl5pPr>
          </a:lstStyle>
          <a:p>
            <a:pPr lvl="0"/>
            <a:r>
              <a:rPr lang="it-IT" dirty="0"/>
              <a:t>TITOLO SEZIONE</a:t>
            </a:r>
          </a:p>
        </p:txBody>
      </p:sp>
      <p:sp>
        <p:nvSpPr>
          <p:cNvPr id="12" name="CasellaDiTesto 11">
            <a:extLst>
              <a:ext uri="{FF2B5EF4-FFF2-40B4-BE49-F238E27FC236}">
                <a16:creationId xmlns:a16="http://schemas.microsoft.com/office/drawing/2014/main" id="{61329800-FC0A-0C44-9BB9-90AB7924B038}"/>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37825374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rporate - Slide testo full">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74663B00-08F0-DF41-8357-59C36109C25E}"/>
              </a:ext>
            </a:extLst>
          </p:cNvPr>
          <p:cNvSpPr/>
          <p:nvPr userDrawn="1"/>
        </p:nvSpPr>
        <p:spPr>
          <a:xfrm>
            <a:off x="-1" y="0"/>
            <a:ext cx="9144000" cy="5143500"/>
          </a:xfrm>
          <a:prstGeom prst="rect">
            <a:avLst/>
          </a:prstGeom>
          <a:gradFill flip="none" rotWithShape="1">
            <a:gsLst>
              <a:gs pos="0">
                <a:srgbClr val="01579B"/>
              </a:gs>
              <a:gs pos="53000">
                <a:srgbClr val="0082CC"/>
              </a:gs>
              <a:gs pos="100000">
                <a:srgbClr val="00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2" name="Rettangolo 11">
            <a:extLst>
              <a:ext uri="{FF2B5EF4-FFF2-40B4-BE49-F238E27FC236}">
                <a16:creationId xmlns:a16="http://schemas.microsoft.com/office/drawing/2014/main" id="{F948E433-01B0-1048-8489-451816383CF5}"/>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 name="Immagine 14">
            <a:extLst>
              <a:ext uri="{FF2B5EF4-FFF2-40B4-BE49-F238E27FC236}">
                <a16:creationId xmlns:a16="http://schemas.microsoft.com/office/drawing/2014/main" id="{8B6698A5-386E-264E-BF6F-864F0474DA79}"/>
              </a:ext>
            </a:extLst>
          </p:cNvPr>
          <p:cNvPicPr>
            <a:picLocks noChangeAspect="1"/>
          </p:cNvPicPr>
          <p:nvPr userDrawn="1"/>
        </p:nvPicPr>
        <p:blipFill>
          <a:blip r:embed="rId2"/>
          <a:srcRect/>
          <a:stretch/>
        </p:blipFill>
        <p:spPr>
          <a:xfrm>
            <a:off x="8316000" y="71999"/>
            <a:ext cx="540000" cy="144782"/>
          </a:xfrm>
          <a:prstGeom prst="rect">
            <a:avLst/>
          </a:prstGeom>
        </p:spPr>
      </p:pic>
      <p:sp>
        <p:nvSpPr>
          <p:cNvPr id="14" name="Slide Number Placeholder 5">
            <a:extLst>
              <a:ext uri="{FF2B5EF4-FFF2-40B4-BE49-F238E27FC236}">
                <a16:creationId xmlns:a16="http://schemas.microsoft.com/office/drawing/2014/main" id="{33341012-8518-3D44-83BD-2F00D2F9EEC6}"/>
              </a:ext>
            </a:extLst>
          </p:cNvPr>
          <p:cNvSpPr>
            <a:spLocks noGrp="1"/>
          </p:cNvSpPr>
          <p:nvPr>
            <p:ph type="sldNum" sz="quarter" idx="12"/>
          </p:nvPr>
        </p:nvSpPr>
        <p:spPr>
          <a:xfrm>
            <a:off x="7086600" y="4857251"/>
            <a:ext cx="2057400" cy="273844"/>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21" name="Segnaposto testo 8">
            <a:extLst>
              <a:ext uri="{FF2B5EF4-FFF2-40B4-BE49-F238E27FC236}">
                <a16:creationId xmlns:a16="http://schemas.microsoft.com/office/drawing/2014/main" id="{C456D5CE-1E53-304F-A086-162DBDAF70E8}"/>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esto 2">
            <a:extLst>
              <a:ext uri="{FF2B5EF4-FFF2-40B4-BE49-F238E27FC236}">
                <a16:creationId xmlns:a16="http://schemas.microsoft.com/office/drawing/2014/main" id="{B6307BF2-A5AA-6D45-829B-38B4B71CB6BF}"/>
              </a:ext>
            </a:extLst>
          </p:cNvPr>
          <p:cNvSpPr>
            <a:spLocks noGrp="1"/>
          </p:cNvSpPr>
          <p:nvPr>
            <p:ph type="body" sz="quarter" idx="13" hasCustomPrompt="1"/>
          </p:nvPr>
        </p:nvSpPr>
        <p:spPr>
          <a:xfrm>
            <a:off x="576000" y="952117"/>
            <a:ext cx="7975772"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7" name="Segnaposto testo 2">
            <a:extLst>
              <a:ext uri="{FF2B5EF4-FFF2-40B4-BE49-F238E27FC236}">
                <a16:creationId xmlns:a16="http://schemas.microsoft.com/office/drawing/2014/main" id="{7B58D65D-3C3C-9E46-9400-0AFF9EBB7C85}"/>
              </a:ext>
            </a:extLst>
          </p:cNvPr>
          <p:cNvSpPr>
            <a:spLocks noGrp="1"/>
          </p:cNvSpPr>
          <p:nvPr>
            <p:ph type="body" sz="quarter" idx="14" hasCustomPrompt="1"/>
          </p:nvPr>
        </p:nvSpPr>
        <p:spPr>
          <a:xfrm>
            <a:off x="576000" y="576000"/>
            <a:ext cx="7975772"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8" name="CasellaDiTesto 17">
            <a:extLst>
              <a:ext uri="{FF2B5EF4-FFF2-40B4-BE49-F238E27FC236}">
                <a16:creationId xmlns:a16="http://schemas.microsoft.com/office/drawing/2014/main" id="{3A00EF56-2CF5-C744-BF93-411F759206EF}"/>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27211724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rporate - 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AC0CF8F4-8E69-B144-9F3F-92345E93DD60}"/>
              </a:ext>
            </a:extLst>
          </p:cNvPr>
          <p:cNvSpPr/>
          <p:nvPr userDrawn="1"/>
        </p:nvSpPr>
        <p:spPr>
          <a:xfrm>
            <a:off x="-1" y="0"/>
            <a:ext cx="9144000" cy="5143500"/>
          </a:xfrm>
          <a:prstGeom prst="rect">
            <a:avLst/>
          </a:prstGeom>
          <a:gradFill flip="none" rotWithShape="1">
            <a:gsLst>
              <a:gs pos="0">
                <a:srgbClr val="01579B"/>
              </a:gs>
              <a:gs pos="53000">
                <a:srgbClr val="0082CC"/>
              </a:gs>
              <a:gs pos="100000">
                <a:srgbClr val="00B0FF"/>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BC9F0D79-6C16-5E47-A427-B2B3520D7D93}"/>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a:extLst>
              <a:ext uri="{FF2B5EF4-FFF2-40B4-BE49-F238E27FC236}">
                <a16:creationId xmlns:a16="http://schemas.microsoft.com/office/drawing/2014/main" id="{99597A1A-3D71-1E4B-9543-6B28232B7483}"/>
              </a:ext>
            </a:extLst>
          </p:cNvPr>
          <p:cNvPicPr>
            <a:picLocks noChangeAspect="1"/>
          </p:cNvPicPr>
          <p:nvPr userDrawn="1"/>
        </p:nvPicPr>
        <p:blipFill>
          <a:blip r:embed="rId2"/>
          <a:srcRect/>
          <a:stretch/>
        </p:blipFill>
        <p:spPr>
          <a:xfrm>
            <a:off x="8316000" y="71999"/>
            <a:ext cx="540000" cy="144782"/>
          </a:xfrm>
          <a:prstGeom prst="rect">
            <a:avLst/>
          </a:prstGeom>
        </p:spPr>
      </p:pic>
      <p:sp>
        <p:nvSpPr>
          <p:cNvPr id="18" name="Slide Number Placeholder 5">
            <a:extLst>
              <a:ext uri="{FF2B5EF4-FFF2-40B4-BE49-F238E27FC236}">
                <a16:creationId xmlns:a16="http://schemas.microsoft.com/office/drawing/2014/main" id="{A1EBB202-EF0F-4046-B6DB-2DC2770729DE}"/>
              </a:ext>
            </a:extLst>
          </p:cNvPr>
          <p:cNvSpPr>
            <a:spLocks noGrp="1"/>
          </p:cNvSpPr>
          <p:nvPr>
            <p:ph type="sldNum" sz="quarter" idx="12"/>
          </p:nvPr>
        </p:nvSpPr>
        <p:spPr>
          <a:xfrm>
            <a:off x="7086600" y="4858719"/>
            <a:ext cx="2057400" cy="284780"/>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4" name="Segnaposto testo 8">
            <a:extLst>
              <a:ext uri="{FF2B5EF4-FFF2-40B4-BE49-F238E27FC236}">
                <a16:creationId xmlns:a16="http://schemas.microsoft.com/office/drawing/2014/main" id="{0FE476E2-7FEF-074A-8E45-E0D05C9BD2C5}"/>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3" name="Segnaposto tabella 18">
            <a:extLst>
              <a:ext uri="{FF2B5EF4-FFF2-40B4-BE49-F238E27FC236}">
                <a16:creationId xmlns:a16="http://schemas.microsoft.com/office/drawing/2014/main" id="{33CF2E41-DB80-5E4B-81FD-BAF9A12AA291}"/>
              </a:ext>
            </a:extLst>
          </p:cNvPr>
          <p:cNvSpPr>
            <a:spLocks noGrp="1"/>
          </p:cNvSpPr>
          <p:nvPr>
            <p:ph type="tbl" sz="quarter" idx="14" hasCustomPrompt="1"/>
          </p:nvPr>
        </p:nvSpPr>
        <p:spPr>
          <a:xfrm>
            <a:off x="5136363" y="952117"/>
            <a:ext cx="3449637" cy="3344451"/>
          </a:xfrm>
        </p:spPr>
        <p:txBody>
          <a:bodyPr/>
          <a:lstStyle>
            <a:lvl1pPr marL="0" indent="0">
              <a:buNone/>
              <a:defRPr>
                <a:latin typeface="+mj-lt"/>
              </a:defRPr>
            </a:lvl1pPr>
          </a:lstStyle>
          <a:p>
            <a:r>
              <a:rPr lang="it-IT" dirty="0">
                <a:latin typeface="+mj-lt"/>
              </a:rPr>
              <a:t>Tabella</a:t>
            </a:r>
            <a:endParaRPr lang="it-IT" dirty="0"/>
          </a:p>
        </p:txBody>
      </p:sp>
      <p:sp>
        <p:nvSpPr>
          <p:cNvPr id="15" name="Segnaposto testo 2">
            <a:extLst>
              <a:ext uri="{FF2B5EF4-FFF2-40B4-BE49-F238E27FC236}">
                <a16:creationId xmlns:a16="http://schemas.microsoft.com/office/drawing/2014/main" id="{69BB6A07-E45F-8B4E-BE1A-B80D11C7D940}"/>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6" name="Segnaposto testo 2">
            <a:extLst>
              <a:ext uri="{FF2B5EF4-FFF2-40B4-BE49-F238E27FC236}">
                <a16:creationId xmlns:a16="http://schemas.microsoft.com/office/drawing/2014/main" id="{31069BA0-A5E4-3F4A-A0B7-32901CB94C2E}"/>
              </a:ext>
            </a:extLst>
          </p:cNvPr>
          <p:cNvSpPr>
            <a:spLocks noGrp="1"/>
          </p:cNvSpPr>
          <p:nvPr>
            <p:ph type="body" sz="quarter" idx="15"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7" name="CasellaDiTesto 16">
            <a:extLst>
              <a:ext uri="{FF2B5EF4-FFF2-40B4-BE49-F238E27FC236}">
                <a16:creationId xmlns:a16="http://schemas.microsoft.com/office/drawing/2014/main" id="{C28FF290-347B-E94C-B4E3-C914DA048D46}"/>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17293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ergia - Titolo sottosezione">
    <p:spTree>
      <p:nvGrpSpPr>
        <p:cNvPr id="1" name=""/>
        <p:cNvGrpSpPr/>
        <p:nvPr/>
      </p:nvGrpSpPr>
      <p:grpSpPr>
        <a:xfrm>
          <a:off x="0" y="0"/>
          <a:ext cx="0" cy="0"/>
          <a:chOff x="0" y="0"/>
          <a:chExt cx="0" cy="0"/>
        </a:xfrm>
      </p:grpSpPr>
      <p:pic>
        <p:nvPicPr>
          <p:cNvPr id="13" name="Immagine 12">
            <a:extLst>
              <a:ext uri="{FF2B5EF4-FFF2-40B4-BE49-F238E27FC236}">
                <a16:creationId xmlns:a16="http://schemas.microsoft.com/office/drawing/2014/main" id="{0CA8A802-657F-C841-82A7-174BA322D655}"/>
              </a:ext>
            </a:extLst>
          </p:cNvPr>
          <p:cNvPicPr>
            <a:picLocks noChangeAspect="1"/>
          </p:cNvPicPr>
          <p:nvPr userDrawn="1"/>
        </p:nvPicPr>
        <p:blipFill>
          <a:blip r:embed="rId2"/>
          <a:srcRect/>
          <a:stretch/>
        </p:blipFill>
        <p:spPr>
          <a:xfrm>
            <a:off x="8366989" y="76838"/>
            <a:ext cx="537080" cy="143999"/>
          </a:xfrm>
          <a:prstGeom prst="rect">
            <a:avLst/>
          </a:prstGeom>
        </p:spPr>
      </p:pic>
      <p:sp>
        <p:nvSpPr>
          <p:cNvPr id="9" name="Titolo 1">
            <a:extLst>
              <a:ext uri="{FF2B5EF4-FFF2-40B4-BE49-F238E27FC236}">
                <a16:creationId xmlns:a16="http://schemas.microsoft.com/office/drawing/2014/main" id="{FE06CB6B-9728-274F-BA3C-C259962ECADD}"/>
              </a:ext>
            </a:extLst>
          </p:cNvPr>
          <p:cNvSpPr>
            <a:spLocks noGrp="1"/>
          </p:cNvSpPr>
          <p:nvPr>
            <p:ph type="title" hasCustomPrompt="1"/>
          </p:nvPr>
        </p:nvSpPr>
        <p:spPr>
          <a:xfrm>
            <a:off x="627680" y="3857440"/>
            <a:ext cx="3824843" cy="324489"/>
          </a:xfrm>
        </p:spPr>
        <p:txBody>
          <a:bodyPr lIns="0" tIns="0" rIns="0" bIns="0" anchor="ctr" anchorCtr="0">
            <a:noAutofit/>
          </a:bodyPr>
          <a:lstStyle>
            <a:lvl1pPr>
              <a:defRPr sz="2850" b="1">
                <a:latin typeface="+mn-lt"/>
              </a:defRPr>
            </a:lvl1pPr>
          </a:lstStyle>
          <a:p>
            <a:r>
              <a:rPr lang="it-IT" dirty="0"/>
              <a:t>TITOLO SOTTOSEZIONE</a:t>
            </a:r>
          </a:p>
        </p:txBody>
      </p:sp>
      <p:cxnSp>
        <p:nvCxnSpPr>
          <p:cNvPr id="11" name="Connettore 1 10">
            <a:extLst>
              <a:ext uri="{FF2B5EF4-FFF2-40B4-BE49-F238E27FC236}">
                <a16:creationId xmlns:a16="http://schemas.microsoft.com/office/drawing/2014/main" id="{1F4A4BA7-A878-A045-B59C-8125B2A27FDC}"/>
              </a:ext>
            </a:extLst>
          </p:cNvPr>
          <p:cNvCxnSpPr>
            <a:cxnSpLocks/>
          </p:cNvCxnSpPr>
          <p:nvPr userDrawn="1"/>
        </p:nvCxnSpPr>
        <p:spPr>
          <a:xfrm>
            <a:off x="652164" y="4450046"/>
            <a:ext cx="1574504" cy="0"/>
          </a:xfrm>
          <a:prstGeom prst="line">
            <a:avLst/>
          </a:prstGeom>
          <a:ln w="44450" cap="rnd">
            <a:gradFill flip="none" rotWithShape="1">
              <a:gsLst>
                <a:gs pos="26000">
                  <a:srgbClr val="FF621E"/>
                </a:gs>
                <a:gs pos="100000">
                  <a:srgbClr val="FFE003"/>
                </a:gs>
              </a:gsLst>
              <a:lin ang="2700000" scaled="1"/>
              <a:tileRect/>
            </a:gradFill>
          </a:ln>
        </p:spPr>
        <p:style>
          <a:lnRef idx="1">
            <a:schemeClr val="accent1"/>
          </a:lnRef>
          <a:fillRef idx="0">
            <a:schemeClr val="accent1"/>
          </a:fillRef>
          <a:effectRef idx="0">
            <a:schemeClr val="accent1"/>
          </a:effectRef>
          <a:fontRef idx="minor">
            <a:schemeClr val="tx1"/>
          </a:fontRef>
        </p:style>
      </p:cxnSp>
      <p:sp>
        <p:nvSpPr>
          <p:cNvPr id="18" name="Ovale 17">
            <a:extLst>
              <a:ext uri="{FF2B5EF4-FFF2-40B4-BE49-F238E27FC236}">
                <a16:creationId xmlns:a16="http://schemas.microsoft.com/office/drawing/2014/main" id="{3ACF677D-5E0E-704A-A239-9506E9819DE0}"/>
              </a:ext>
            </a:extLst>
          </p:cNvPr>
          <p:cNvSpPr/>
          <p:nvPr userDrawn="1"/>
        </p:nvSpPr>
        <p:spPr>
          <a:xfrm>
            <a:off x="3761548" y="1369802"/>
            <a:ext cx="4434603" cy="1766637"/>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Segnaposto immagine 5">
            <a:extLst>
              <a:ext uri="{FF2B5EF4-FFF2-40B4-BE49-F238E27FC236}">
                <a16:creationId xmlns:a16="http://schemas.microsoft.com/office/drawing/2014/main" id="{E46FE4BF-DAE8-D64C-902F-D43167201FEB}"/>
              </a:ext>
            </a:extLst>
          </p:cNvPr>
          <p:cNvSpPr>
            <a:spLocks noGrp="1"/>
          </p:cNvSpPr>
          <p:nvPr>
            <p:ph type="pic" sz="quarter" idx="10" hasCustomPrompt="1"/>
          </p:nvPr>
        </p:nvSpPr>
        <p:spPr>
          <a:xfrm rot="293173">
            <a:off x="3559825" y="-311882"/>
            <a:ext cx="5146837" cy="3363369"/>
          </a:xfrm>
          <a:prstGeom prst="chord">
            <a:avLst>
              <a:gd name="adj1" fmla="val 18579538"/>
              <a:gd name="adj2" fmla="val 12892857"/>
            </a:avLst>
          </a:prstGeom>
          <a:solidFill>
            <a:schemeClr val="accent4">
              <a:lumMod val="20000"/>
              <a:lumOff val="80000"/>
            </a:schemeClr>
          </a:solidFill>
        </p:spPr>
        <p:txBody>
          <a:bodyPr>
            <a:normAutofit/>
          </a:bodyPr>
          <a:lstStyle>
            <a:lvl1pPr marL="0" indent="0">
              <a:buNone/>
              <a:defRPr sz="1600">
                <a:latin typeface="+mj-lt"/>
              </a:defRPr>
            </a:lvl1pPr>
          </a:lstStyle>
          <a:p>
            <a:r>
              <a:rPr lang="it-IT" dirty="0"/>
              <a:t>Inserisci Immagine</a:t>
            </a:r>
          </a:p>
        </p:txBody>
      </p:sp>
      <p:sp>
        <p:nvSpPr>
          <p:cNvPr id="24" name="CasellaDiTesto 23">
            <a:extLst>
              <a:ext uri="{FF2B5EF4-FFF2-40B4-BE49-F238E27FC236}">
                <a16:creationId xmlns:a16="http://schemas.microsoft.com/office/drawing/2014/main" id="{1C54BAFB-2606-7F49-94FF-69349C130B64}"/>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
        <p:nvSpPr>
          <p:cNvPr id="25" name="Figura a mano libera 24">
            <a:extLst>
              <a:ext uri="{FF2B5EF4-FFF2-40B4-BE49-F238E27FC236}">
                <a16:creationId xmlns:a16="http://schemas.microsoft.com/office/drawing/2014/main" id="{5B212660-706B-034A-BCAC-5E5E7929415D}"/>
              </a:ext>
            </a:extLst>
          </p:cNvPr>
          <p:cNvSpPr/>
          <p:nvPr userDrawn="1"/>
        </p:nvSpPr>
        <p:spPr>
          <a:xfrm rot="1874042">
            <a:off x="-13882" y="898"/>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6" name="Figura a mano libera 25">
            <a:extLst>
              <a:ext uri="{FF2B5EF4-FFF2-40B4-BE49-F238E27FC236}">
                <a16:creationId xmlns:a16="http://schemas.microsoft.com/office/drawing/2014/main" id="{B87588B2-9AB8-8C43-A649-70528DDAEA7C}"/>
              </a:ext>
            </a:extLst>
          </p:cNvPr>
          <p:cNvSpPr/>
          <p:nvPr userDrawn="1"/>
        </p:nvSpPr>
        <p:spPr>
          <a:xfrm rot="1114281">
            <a:off x="-316920" y="-119103"/>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
        <p:nvSpPr>
          <p:cNvPr id="27" name="Figura a mano libera 26">
            <a:extLst>
              <a:ext uri="{FF2B5EF4-FFF2-40B4-BE49-F238E27FC236}">
                <a16:creationId xmlns:a16="http://schemas.microsoft.com/office/drawing/2014/main" id="{521A425B-26F3-B841-BEE8-11BD7BCEEE44}"/>
              </a:ext>
            </a:extLst>
          </p:cNvPr>
          <p:cNvSpPr/>
          <p:nvPr userDrawn="1"/>
        </p:nvSpPr>
        <p:spPr>
          <a:xfrm rot="12674042">
            <a:off x="7936030" y="3274887"/>
            <a:ext cx="1216636" cy="1873038"/>
          </a:xfrm>
          <a:custGeom>
            <a:avLst/>
            <a:gdLst>
              <a:gd name="connsiteX0" fmla="*/ 371533 w 1216636"/>
              <a:gd name="connsiteY0" fmla="*/ 73596 h 1873038"/>
              <a:gd name="connsiteX1" fmla="*/ 608318 w 1216636"/>
              <a:gd name="connsiteY1" fmla="*/ 0 h 1873038"/>
              <a:gd name="connsiteX2" fmla="*/ 1216636 w 1216636"/>
              <a:gd name="connsiteY2" fmla="*/ 936519 h 1873038"/>
              <a:gd name="connsiteX3" fmla="*/ 608318 w 1216636"/>
              <a:gd name="connsiteY3" fmla="*/ 1873038 h 1873038"/>
              <a:gd name="connsiteX4" fmla="*/ 485721 w 1216636"/>
              <a:gd name="connsiteY4" fmla="*/ 1854011 h 1873038"/>
              <a:gd name="connsiteX5" fmla="*/ 462901 w 1216636"/>
              <a:gd name="connsiteY5" fmla="*/ 1843106 h 1873038"/>
              <a:gd name="connsiteX6" fmla="*/ 10517 w 1216636"/>
              <a:gd name="connsiteY6" fmla="*/ 1097132 h 1873038"/>
              <a:gd name="connsiteX7" fmla="*/ 0 w 1216636"/>
              <a:gd name="connsiteY7" fmla="*/ 936519 h 1873038"/>
              <a:gd name="connsiteX8" fmla="*/ 371533 w 1216636"/>
              <a:gd name="connsiteY8" fmla="*/ 73596 h 187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636" h="1873038">
                <a:moveTo>
                  <a:pt x="371533" y="73596"/>
                </a:moveTo>
                <a:cubicBezTo>
                  <a:pt x="444311" y="26206"/>
                  <a:pt x="524327" y="0"/>
                  <a:pt x="608318" y="0"/>
                </a:cubicBezTo>
                <a:cubicBezTo>
                  <a:pt x="944283" y="0"/>
                  <a:pt x="1216636" y="419294"/>
                  <a:pt x="1216636" y="936519"/>
                </a:cubicBezTo>
                <a:cubicBezTo>
                  <a:pt x="1216636" y="1453744"/>
                  <a:pt x="944283" y="1873038"/>
                  <a:pt x="608318" y="1873038"/>
                </a:cubicBezTo>
                <a:cubicBezTo>
                  <a:pt x="566322" y="1873038"/>
                  <a:pt x="525321" y="1866487"/>
                  <a:pt x="485721" y="1854011"/>
                </a:cubicBezTo>
                <a:lnTo>
                  <a:pt x="462901" y="1843106"/>
                </a:lnTo>
                <a:lnTo>
                  <a:pt x="10517" y="1097132"/>
                </a:lnTo>
                <a:lnTo>
                  <a:pt x="0" y="936519"/>
                </a:lnTo>
                <a:cubicBezTo>
                  <a:pt x="0" y="548600"/>
                  <a:pt x="153199" y="215768"/>
                  <a:pt x="371533" y="73596"/>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28" name="Figura a mano libera 27">
            <a:extLst>
              <a:ext uri="{FF2B5EF4-FFF2-40B4-BE49-F238E27FC236}">
                <a16:creationId xmlns:a16="http://schemas.microsoft.com/office/drawing/2014/main" id="{C50335F7-F735-794E-900B-C10B37EAAD88}"/>
              </a:ext>
            </a:extLst>
          </p:cNvPr>
          <p:cNvSpPr/>
          <p:nvPr userDrawn="1"/>
        </p:nvSpPr>
        <p:spPr>
          <a:xfrm rot="11914281">
            <a:off x="8162244" y="2931276"/>
            <a:ext cx="1296045" cy="2336650"/>
          </a:xfrm>
          <a:custGeom>
            <a:avLst/>
            <a:gdLst>
              <a:gd name="connsiteX0" fmla="*/ 0 w 1296045"/>
              <a:gd name="connsiteY0" fmla="*/ 279189 h 2336650"/>
              <a:gd name="connsiteX1" fmla="*/ 830969 w 1296045"/>
              <a:gd name="connsiteY1" fmla="*/ 0 h 2336650"/>
              <a:gd name="connsiteX2" fmla="*/ 941402 w 1296045"/>
              <a:gd name="connsiteY2" fmla="*/ 93043 h 2336650"/>
              <a:gd name="connsiteX3" fmla="*/ 1296045 w 1296045"/>
              <a:gd name="connsiteY3" fmla="*/ 1128392 h 2336650"/>
              <a:gd name="connsiteX4" fmla="*/ 730864 w 1296045"/>
              <a:gd name="connsiteY4" fmla="*/ 2320846 h 2336650"/>
              <a:gd name="connsiteX5" fmla="*/ 691267 w 1296045"/>
              <a:gd name="connsiteY5" fmla="*/ 2336650 h 233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6045" h="2336650">
                <a:moveTo>
                  <a:pt x="0" y="279189"/>
                </a:moveTo>
                <a:lnTo>
                  <a:pt x="830969" y="0"/>
                </a:lnTo>
                <a:lnTo>
                  <a:pt x="941402" y="93043"/>
                </a:lnTo>
                <a:cubicBezTo>
                  <a:pt x="1155368" y="317424"/>
                  <a:pt x="1296045" y="697407"/>
                  <a:pt x="1296045" y="1128392"/>
                </a:cubicBezTo>
                <a:cubicBezTo>
                  <a:pt x="1296045" y="1688673"/>
                  <a:pt x="1058301" y="2162760"/>
                  <a:pt x="730864" y="2320846"/>
                </a:cubicBezTo>
                <a:lnTo>
                  <a:pt x="691267" y="2336650"/>
                </a:lnTo>
                <a:close/>
              </a:path>
            </a:pathLst>
          </a:custGeom>
          <a:gradFill>
            <a:gsLst>
              <a:gs pos="0">
                <a:srgbClr val="FFE004"/>
              </a:gs>
              <a:gs pos="64000">
                <a:srgbClr val="FF911D"/>
              </a:gs>
              <a:gs pos="100000">
                <a:srgbClr val="FF631E"/>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it-IT"/>
          </a:p>
        </p:txBody>
      </p:sp>
    </p:spTree>
    <p:extLst>
      <p:ext uri="{BB962C8B-B14F-4D97-AF65-F5344CB8AC3E}">
        <p14:creationId xmlns:p14="http://schemas.microsoft.com/office/powerpoint/2010/main" val="3345914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ergia - Slide testo">
    <p:spTree>
      <p:nvGrpSpPr>
        <p:cNvPr id="1" name=""/>
        <p:cNvGrpSpPr/>
        <p:nvPr/>
      </p:nvGrpSpPr>
      <p:grpSpPr>
        <a:xfrm>
          <a:off x="0" y="0"/>
          <a:ext cx="0" cy="0"/>
          <a:chOff x="0" y="0"/>
          <a:chExt cx="0" cy="0"/>
        </a:xfrm>
      </p:grpSpPr>
      <p:sp>
        <p:nvSpPr>
          <p:cNvPr id="13" name="Rettangolo 12">
            <a:extLst>
              <a:ext uri="{FF2B5EF4-FFF2-40B4-BE49-F238E27FC236}">
                <a16:creationId xmlns:a16="http://schemas.microsoft.com/office/drawing/2014/main" id="{5DA70EF7-D7C7-6F43-A0F4-C4F729C6F461}"/>
              </a:ext>
            </a:extLst>
          </p:cNvPr>
          <p:cNvSpPr/>
          <p:nvPr userDrawn="1"/>
        </p:nvSpPr>
        <p:spPr>
          <a:xfrm>
            <a:off x="0" y="0"/>
            <a:ext cx="9144000" cy="5143500"/>
          </a:xfrm>
          <a:prstGeom prst="rect">
            <a:avLst/>
          </a:prstGeom>
          <a:gradFill flip="none" rotWithShape="1">
            <a:gsLst>
              <a:gs pos="0">
                <a:srgbClr val="FFE004"/>
              </a:gs>
              <a:gs pos="53000">
                <a:srgbClr val="FF911D"/>
              </a:gs>
              <a:gs pos="100000">
                <a:srgbClr val="FF631E"/>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BC1C5B00-DC1C-3342-9CB7-C3500617471A}"/>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testo 2">
            <a:extLst>
              <a:ext uri="{FF2B5EF4-FFF2-40B4-BE49-F238E27FC236}">
                <a16:creationId xmlns:a16="http://schemas.microsoft.com/office/drawing/2014/main" id="{16AB42C4-1AE0-B54F-9C49-833B4D09E3D9}"/>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1" name="Segnaposto testo 2">
            <a:extLst>
              <a:ext uri="{FF2B5EF4-FFF2-40B4-BE49-F238E27FC236}">
                <a16:creationId xmlns:a16="http://schemas.microsoft.com/office/drawing/2014/main" id="{F0081A0E-9CEE-3B40-B92D-C5577F4DBFEF}"/>
              </a:ext>
            </a:extLst>
          </p:cNvPr>
          <p:cNvSpPr>
            <a:spLocks noGrp="1"/>
          </p:cNvSpPr>
          <p:nvPr>
            <p:ph type="body" sz="quarter" idx="14"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4" name="CasellaDiTesto 13">
            <a:extLst>
              <a:ext uri="{FF2B5EF4-FFF2-40B4-BE49-F238E27FC236}">
                <a16:creationId xmlns:a16="http://schemas.microsoft.com/office/drawing/2014/main" id="{F1780F28-73D6-A346-9F38-A6417EEFF18F}"/>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pic>
        <p:nvPicPr>
          <p:cNvPr id="10" name="Immagine 9">
            <a:extLst>
              <a:ext uri="{FF2B5EF4-FFF2-40B4-BE49-F238E27FC236}">
                <a16:creationId xmlns:a16="http://schemas.microsoft.com/office/drawing/2014/main" id="{C7C965AC-1A4F-9F4D-9E04-039D901CB291}"/>
              </a:ext>
            </a:extLst>
          </p:cNvPr>
          <p:cNvPicPr>
            <a:picLocks noChangeAspect="1"/>
          </p:cNvPicPr>
          <p:nvPr userDrawn="1"/>
        </p:nvPicPr>
        <p:blipFill>
          <a:blip r:embed="rId2"/>
          <a:srcRect/>
          <a:stretch/>
        </p:blipFill>
        <p:spPr>
          <a:xfrm>
            <a:off x="8316000" y="71999"/>
            <a:ext cx="540000" cy="144782"/>
          </a:xfrm>
          <a:prstGeom prst="rect">
            <a:avLst/>
          </a:prstGeom>
        </p:spPr>
      </p:pic>
      <p:sp>
        <p:nvSpPr>
          <p:cNvPr id="16" name="Figura a mano libera 15">
            <a:extLst>
              <a:ext uri="{FF2B5EF4-FFF2-40B4-BE49-F238E27FC236}">
                <a16:creationId xmlns:a16="http://schemas.microsoft.com/office/drawing/2014/main" id="{1B828D95-DDF8-1846-945C-33F577DE7469}"/>
              </a:ext>
            </a:extLst>
          </p:cNvPr>
          <p:cNvSpPr/>
          <p:nvPr userDrawn="1"/>
        </p:nvSpPr>
        <p:spPr>
          <a:xfrm>
            <a:off x="5040000" y="1440000"/>
            <a:ext cx="2724068" cy="2440472"/>
          </a:xfrm>
          <a:custGeom>
            <a:avLst/>
            <a:gdLst>
              <a:gd name="connsiteX0" fmla="*/ 88727 w 2724068"/>
              <a:gd name="connsiteY0" fmla="*/ 943173 h 2440472"/>
              <a:gd name="connsiteX1" fmla="*/ 270354 w 2724068"/>
              <a:gd name="connsiteY1" fmla="*/ 1174905 h 2440472"/>
              <a:gd name="connsiteX2" fmla="*/ 783921 w 2724068"/>
              <a:gd name="connsiteY2" fmla="*/ 1531896 h 2440472"/>
              <a:gd name="connsiteX3" fmla="*/ 934233 w 2724068"/>
              <a:gd name="connsiteY3" fmla="*/ 1738576 h 2440472"/>
              <a:gd name="connsiteX4" fmla="*/ 996864 w 2724068"/>
              <a:gd name="connsiteY4" fmla="*/ 1989096 h 2440472"/>
              <a:gd name="connsiteX5" fmla="*/ 1109598 w 2724068"/>
              <a:gd name="connsiteY5" fmla="*/ 2233354 h 2440472"/>
              <a:gd name="connsiteX6" fmla="*/ 1291225 w 2724068"/>
              <a:gd name="connsiteY6" fmla="*/ 2383666 h 2440472"/>
              <a:gd name="connsiteX7" fmla="*/ 1522957 w 2724068"/>
              <a:gd name="connsiteY7" fmla="*/ 2440033 h 2440472"/>
              <a:gd name="connsiteX8" fmla="*/ 1717110 w 2724068"/>
              <a:gd name="connsiteY8" fmla="*/ 2358614 h 2440472"/>
              <a:gd name="connsiteX9" fmla="*/ 1861160 w 2724068"/>
              <a:gd name="connsiteY9" fmla="*/ 2183250 h 2440472"/>
              <a:gd name="connsiteX10" fmla="*/ 1955105 w 2724068"/>
              <a:gd name="connsiteY10" fmla="*/ 2026674 h 2440472"/>
              <a:gd name="connsiteX11" fmla="*/ 2080365 w 2724068"/>
              <a:gd name="connsiteY11" fmla="*/ 1920203 h 2440472"/>
              <a:gd name="connsiteX12" fmla="*/ 2318360 w 2724068"/>
              <a:gd name="connsiteY12" fmla="*/ 1813732 h 2440472"/>
              <a:gd name="connsiteX13" fmla="*/ 2506250 w 2724068"/>
              <a:gd name="connsiteY13" fmla="*/ 1694735 h 2440472"/>
              <a:gd name="connsiteX14" fmla="*/ 2669088 w 2724068"/>
              <a:gd name="connsiteY14" fmla="*/ 1481792 h 2440472"/>
              <a:gd name="connsiteX15" fmla="*/ 2719192 w 2724068"/>
              <a:gd name="connsiteY15" fmla="*/ 1287639 h 2440472"/>
              <a:gd name="connsiteX16" fmla="*/ 2712929 w 2724068"/>
              <a:gd name="connsiteY16" fmla="*/ 1012066 h 2440472"/>
              <a:gd name="connsiteX17" fmla="*/ 2637773 w 2724068"/>
              <a:gd name="connsiteY17" fmla="*/ 786598 h 2440472"/>
              <a:gd name="connsiteX18" fmla="*/ 2481198 w 2724068"/>
              <a:gd name="connsiteY18" fmla="*/ 542340 h 2440472"/>
              <a:gd name="connsiteX19" fmla="*/ 2299570 w 2724068"/>
              <a:gd name="connsiteY19" fmla="*/ 373239 h 2440472"/>
              <a:gd name="connsiteX20" fmla="*/ 2042787 w 2724068"/>
              <a:gd name="connsiteY20" fmla="*/ 210400 h 2440472"/>
              <a:gd name="connsiteX21" fmla="*/ 1692058 w 2724068"/>
              <a:gd name="connsiteY21" fmla="*/ 60088 h 2440472"/>
              <a:gd name="connsiteX22" fmla="*/ 1353855 w 2724068"/>
              <a:gd name="connsiteY22" fmla="*/ 9984 h 2440472"/>
              <a:gd name="connsiteX23" fmla="*/ 984338 w 2724068"/>
              <a:gd name="connsiteY23" fmla="*/ 3721 h 2440472"/>
              <a:gd name="connsiteX24" fmla="*/ 652398 w 2724068"/>
              <a:gd name="connsiteY24" fmla="*/ 53825 h 2440472"/>
              <a:gd name="connsiteX25" fmla="*/ 370562 w 2724068"/>
              <a:gd name="connsiteY25" fmla="*/ 172822 h 2440472"/>
              <a:gd name="connsiteX26" fmla="*/ 170146 w 2724068"/>
              <a:gd name="connsiteY26" fmla="*/ 366976 h 2440472"/>
              <a:gd name="connsiteX27" fmla="*/ 38623 w 2724068"/>
              <a:gd name="connsiteY27" fmla="*/ 586181 h 2440472"/>
              <a:gd name="connsiteX28" fmla="*/ 1044 w 2724068"/>
              <a:gd name="connsiteY28" fmla="*/ 780335 h 2440472"/>
              <a:gd name="connsiteX29" fmla="*/ 88727 w 2724068"/>
              <a:gd name="connsiteY29" fmla="*/ 943173 h 244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724068" h="2440472">
                <a:moveTo>
                  <a:pt x="88727" y="943173"/>
                </a:moveTo>
                <a:cubicBezTo>
                  <a:pt x="133612" y="1008935"/>
                  <a:pt x="154488" y="1076785"/>
                  <a:pt x="270354" y="1174905"/>
                </a:cubicBezTo>
                <a:cubicBezTo>
                  <a:pt x="386220" y="1273026"/>
                  <a:pt x="673274" y="1437951"/>
                  <a:pt x="783921" y="1531896"/>
                </a:cubicBezTo>
                <a:cubicBezTo>
                  <a:pt x="894568" y="1625841"/>
                  <a:pt x="898743" y="1662376"/>
                  <a:pt x="934233" y="1738576"/>
                </a:cubicBezTo>
                <a:cubicBezTo>
                  <a:pt x="969723" y="1814776"/>
                  <a:pt x="967636" y="1906633"/>
                  <a:pt x="996864" y="1989096"/>
                </a:cubicBezTo>
                <a:cubicBezTo>
                  <a:pt x="1026092" y="2071559"/>
                  <a:pt x="1060538" y="2167592"/>
                  <a:pt x="1109598" y="2233354"/>
                </a:cubicBezTo>
                <a:cubicBezTo>
                  <a:pt x="1158658" y="2299116"/>
                  <a:pt x="1222332" y="2349220"/>
                  <a:pt x="1291225" y="2383666"/>
                </a:cubicBezTo>
                <a:cubicBezTo>
                  <a:pt x="1360118" y="2418112"/>
                  <a:pt x="1451976" y="2444208"/>
                  <a:pt x="1522957" y="2440033"/>
                </a:cubicBezTo>
                <a:cubicBezTo>
                  <a:pt x="1593938" y="2435858"/>
                  <a:pt x="1660743" y="2401411"/>
                  <a:pt x="1717110" y="2358614"/>
                </a:cubicBezTo>
                <a:cubicBezTo>
                  <a:pt x="1773477" y="2315817"/>
                  <a:pt x="1821494" y="2238573"/>
                  <a:pt x="1861160" y="2183250"/>
                </a:cubicBezTo>
                <a:cubicBezTo>
                  <a:pt x="1900826" y="2127927"/>
                  <a:pt x="1918571" y="2070515"/>
                  <a:pt x="1955105" y="2026674"/>
                </a:cubicBezTo>
                <a:cubicBezTo>
                  <a:pt x="1991639" y="1982833"/>
                  <a:pt x="2019823" y="1955693"/>
                  <a:pt x="2080365" y="1920203"/>
                </a:cubicBezTo>
                <a:cubicBezTo>
                  <a:pt x="2140907" y="1884713"/>
                  <a:pt x="2247379" y="1851310"/>
                  <a:pt x="2318360" y="1813732"/>
                </a:cubicBezTo>
                <a:cubicBezTo>
                  <a:pt x="2389341" y="1776154"/>
                  <a:pt x="2447795" y="1750058"/>
                  <a:pt x="2506250" y="1694735"/>
                </a:cubicBezTo>
                <a:cubicBezTo>
                  <a:pt x="2564705" y="1639412"/>
                  <a:pt x="2633598" y="1549641"/>
                  <a:pt x="2669088" y="1481792"/>
                </a:cubicBezTo>
                <a:cubicBezTo>
                  <a:pt x="2704578" y="1413943"/>
                  <a:pt x="2711885" y="1365927"/>
                  <a:pt x="2719192" y="1287639"/>
                </a:cubicBezTo>
                <a:cubicBezTo>
                  <a:pt x="2726499" y="1209351"/>
                  <a:pt x="2726499" y="1095573"/>
                  <a:pt x="2712929" y="1012066"/>
                </a:cubicBezTo>
                <a:cubicBezTo>
                  <a:pt x="2699359" y="928559"/>
                  <a:pt x="2676395" y="864886"/>
                  <a:pt x="2637773" y="786598"/>
                </a:cubicBezTo>
                <a:cubicBezTo>
                  <a:pt x="2599151" y="708310"/>
                  <a:pt x="2537565" y="611233"/>
                  <a:pt x="2481198" y="542340"/>
                </a:cubicBezTo>
                <a:cubicBezTo>
                  <a:pt x="2424831" y="473447"/>
                  <a:pt x="2372638" y="428562"/>
                  <a:pt x="2299570" y="373239"/>
                </a:cubicBezTo>
                <a:cubicBezTo>
                  <a:pt x="2226502" y="317916"/>
                  <a:pt x="2144039" y="262592"/>
                  <a:pt x="2042787" y="210400"/>
                </a:cubicBezTo>
                <a:cubicBezTo>
                  <a:pt x="1941535" y="158208"/>
                  <a:pt x="1806880" y="93491"/>
                  <a:pt x="1692058" y="60088"/>
                </a:cubicBezTo>
                <a:cubicBezTo>
                  <a:pt x="1577236" y="26685"/>
                  <a:pt x="1471808" y="19378"/>
                  <a:pt x="1353855" y="9984"/>
                </a:cubicBezTo>
                <a:cubicBezTo>
                  <a:pt x="1235902" y="590"/>
                  <a:pt x="1101248" y="-3586"/>
                  <a:pt x="984338" y="3721"/>
                </a:cubicBezTo>
                <a:cubicBezTo>
                  <a:pt x="867429" y="11028"/>
                  <a:pt x="754694" y="25641"/>
                  <a:pt x="652398" y="53825"/>
                </a:cubicBezTo>
                <a:cubicBezTo>
                  <a:pt x="550102" y="82008"/>
                  <a:pt x="450937" y="120630"/>
                  <a:pt x="370562" y="172822"/>
                </a:cubicBezTo>
                <a:cubicBezTo>
                  <a:pt x="290187" y="225014"/>
                  <a:pt x="225469" y="298083"/>
                  <a:pt x="170146" y="366976"/>
                </a:cubicBezTo>
                <a:cubicBezTo>
                  <a:pt x="114823" y="435869"/>
                  <a:pt x="66807" y="517288"/>
                  <a:pt x="38623" y="586181"/>
                </a:cubicBezTo>
                <a:cubicBezTo>
                  <a:pt x="10439" y="655074"/>
                  <a:pt x="-4175" y="722924"/>
                  <a:pt x="1044" y="780335"/>
                </a:cubicBezTo>
                <a:cubicBezTo>
                  <a:pt x="6263" y="837746"/>
                  <a:pt x="43842" y="877411"/>
                  <a:pt x="88727" y="943173"/>
                </a:cubicBezTo>
                <a:close/>
              </a:path>
            </a:pathLst>
          </a:custGeom>
          <a:solidFill>
            <a:schemeClr val="bg1">
              <a:lumMod val="95000"/>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Segnaposto testo 8">
            <a:extLst>
              <a:ext uri="{FF2B5EF4-FFF2-40B4-BE49-F238E27FC236}">
                <a16:creationId xmlns:a16="http://schemas.microsoft.com/office/drawing/2014/main" id="{1E79B609-FF76-5A4B-894B-6FB99546BAC0}"/>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Tree>
    <p:extLst>
      <p:ext uri="{BB962C8B-B14F-4D97-AF65-F5344CB8AC3E}">
        <p14:creationId xmlns:p14="http://schemas.microsoft.com/office/powerpoint/2010/main" val="4023217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ergia - Slide testo full">
    <p:spTree>
      <p:nvGrpSpPr>
        <p:cNvPr id="1" name=""/>
        <p:cNvGrpSpPr/>
        <p:nvPr/>
      </p:nvGrpSpPr>
      <p:grpSpPr>
        <a:xfrm>
          <a:off x="0" y="0"/>
          <a:ext cx="0" cy="0"/>
          <a:chOff x="0" y="0"/>
          <a:chExt cx="0" cy="0"/>
        </a:xfrm>
      </p:grpSpPr>
      <p:sp>
        <p:nvSpPr>
          <p:cNvPr id="13" name="Rettangolo 12">
            <a:extLst>
              <a:ext uri="{FF2B5EF4-FFF2-40B4-BE49-F238E27FC236}">
                <a16:creationId xmlns:a16="http://schemas.microsoft.com/office/drawing/2014/main" id="{5DA70EF7-D7C7-6F43-A0F4-C4F729C6F461}"/>
              </a:ext>
            </a:extLst>
          </p:cNvPr>
          <p:cNvSpPr/>
          <p:nvPr userDrawn="1"/>
        </p:nvSpPr>
        <p:spPr>
          <a:xfrm>
            <a:off x="0" y="0"/>
            <a:ext cx="9144000" cy="5143500"/>
          </a:xfrm>
          <a:prstGeom prst="rect">
            <a:avLst/>
          </a:prstGeom>
          <a:gradFill flip="none" rotWithShape="1">
            <a:gsLst>
              <a:gs pos="0">
                <a:srgbClr val="FFE004"/>
              </a:gs>
              <a:gs pos="53000">
                <a:srgbClr val="FF911D"/>
              </a:gs>
              <a:gs pos="100000">
                <a:srgbClr val="FF631E"/>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BC1C5B00-DC1C-3342-9CB7-C3500617471A}"/>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C7C965AC-1A4F-9F4D-9E04-039D901CB291}"/>
              </a:ext>
            </a:extLst>
          </p:cNvPr>
          <p:cNvPicPr>
            <a:picLocks noChangeAspect="1"/>
          </p:cNvPicPr>
          <p:nvPr userDrawn="1"/>
        </p:nvPicPr>
        <p:blipFill>
          <a:blip r:embed="rId2"/>
          <a:srcRect/>
          <a:stretch/>
        </p:blipFill>
        <p:spPr>
          <a:xfrm>
            <a:off x="8316000" y="71999"/>
            <a:ext cx="540000" cy="144782"/>
          </a:xfrm>
          <a:prstGeom prst="rect">
            <a:avLst/>
          </a:prstGeom>
        </p:spPr>
      </p:pic>
      <p:sp>
        <p:nvSpPr>
          <p:cNvPr id="17" name="Segnaposto testo 8">
            <a:extLst>
              <a:ext uri="{FF2B5EF4-FFF2-40B4-BE49-F238E27FC236}">
                <a16:creationId xmlns:a16="http://schemas.microsoft.com/office/drawing/2014/main" id="{1E79B609-FF76-5A4B-894B-6FB99546BAC0}"/>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2" name="Segnaposto testo 2">
            <a:extLst>
              <a:ext uri="{FF2B5EF4-FFF2-40B4-BE49-F238E27FC236}">
                <a16:creationId xmlns:a16="http://schemas.microsoft.com/office/drawing/2014/main" id="{4A424868-404A-A44D-9B62-C74927BAD0B3}"/>
              </a:ext>
            </a:extLst>
          </p:cNvPr>
          <p:cNvSpPr>
            <a:spLocks noGrp="1"/>
          </p:cNvSpPr>
          <p:nvPr>
            <p:ph type="body" sz="quarter" idx="13" hasCustomPrompt="1"/>
          </p:nvPr>
        </p:nvSpPr>
        <p:spPr>
          <a:xfrm>
            <a:off x="576000" y="952117"/>
            <a:ext cx="7975772"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8" name="Segnaposto testo 2">
            <a:extLst>
              <a:ext uri="{FF2B5EF4-FFF2-40B4-BE49-F238E27FC236}">
                <a16:creationId xmlns:a16="http://schemas.microsoft.com/office/drawing/2014/main" id="{47524401-2A44-4B40-9EEC-91ED5E945D16}"/>
              </a:ext>
            </a:extLst>
          </p:cNvPr>
          <p:cNvSpPr>
            <a:spLocks noGrp="1"/>
          </p:cNvSpPr>
          <p:nvPr>
            <p:ph type="body" sz="quarter" idx="14" hasCustomPrompt="1"/>
          </p:nvPr>
        </p:nvSpPr>
        <p:spPr>
          <a:xfrm>
            <a:off x="576000" y="576000"/>
            <a:ext cx="7975772"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19" name="CasellaDiTesto 18">
            <a:extLst>
              <a:ext uri="{FF2B5EF4-FFF2-40B4-BE49-F238E27FC236}">
                <a16:creationId xmlns:a16="http://schemas.microsoft.com/office/drawing/2014/main" id="{3618DF88-6EBB-4845-A753-101FD04C9B33}"/>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3183256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ergia - 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128E1A90-CA62-414C-B8A4-6163DD723F8F}"/>
              </a:ext>
            </a:extLst>
          </p:cNvPr>
          <p:cNvSpPr/>
          <p:nvPr userDrawn="1"/>
        </p:nvSpPr>
        <p:spPr>
          <a:xfrm>
            <a:off x="0" y="0"/>
            <a:ext cx="9144000" cy="5143500"/>
          </a:xfrm>
          <a:prstGeom prst="rect">
            <a:avLst/>
          </a:prstGeom>
          <a:gradFill flip="none" rotWithShape="1">
            <a:gsLst>
              <a:gs pos="0">
                <a:srgbClr val="FFE004"/>
              </a:gs>
              <a:gs pos="53000">
                <a:srgbClr val="FF911D"/>
              </a:gs>
              <a:gs pos="100000">
                <a:srgbClr val="FF631E"/>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AA92BF40-F2B6-FF48-9BA3-14683258A097}"/>
              </a:ext>
            </a:extLst>
          </p:cNvPr>
          <p:cNvSpPr>
            <a:spLocks/>
          </p:cNvSpPr>
          <p:nvPr userDrawn="1"/>
        </p:nvSpPr>
        <p:spPr>
          <a:xfrm>
            <a:off x="288000" y="288000"/>
            <a:ext cx="85680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3EE0A984-C16E-A54C-93A4-85A7A3CDB6DB}"/>
              </a:ext>
            </a:extLst>
          </p:cNvPr>
          <p:cNvPicPr>
            <a:picLocks noChangeAspect="1"/>
          </p:cNvPicPr>
          <p:nvPr userDrawn="1"/>
        </p:nvPicPr>
        <p:blipFill>
          <a:blip r:embed="rId2"/>
          <a:srcRect/>
          <a:stretch/>
        </p:blipFill>
        <p:spPr>
          <a:xfrm>
            <a:off x="8316000" y="71999"/>
            <a:ext cx="540000" cy="144782"/>
          </a:xfrm>
          <a:prstGeom prst="rect">
            <a:avLst/>
          </a:prstGeom>
        </p:spPr>
      </p:pic>
      <p:sp>
        <p:nvSpPr>
          <p:cNvPr id="13" name="Slide Number Placeholder 5">
            <a:extLst>
              <a:ext uri="{FF2B5EF4-FFF2-40B4-BE49-F238E27FC236}">
                <a16:creationId xmlns:a16="http://schemas.microsoft.com/office/drawing/2014/main" id="{FE8A0094-F732-9F4D-A9F3-C2FA6C166D92}"/>
              </a:ext>
            </a:extLst>
          </p:cNvPr>
          <p:cNvSpPr>
            <a:spLocks noGrp="1"/>
          </p:cNvSpPr>
          <p:nvPr>
            <p:ph type="sldNum" sz="quarter" idx="12"/>
          </p:nvPr>
        </p:nvSpPr>
        <p:spPr>
          <a:xfrm>
            <a:off x="7086600" y="4858719"/>
            <a:ext cx="2057400" cy="284780"/>
          </a:xfrm>
          <a:prstGeom prst="rect">
            <a:avLst/>
          </a:prstGeom>
        </p:spPr>
        <p:txBody>
          <a:bodyPr lIns="0" tIns="0" rIns="288000" bIns="0"/>
          <a:lstStyle>
            <a:lvl1pPr algn="r">
              <a:defRPr sz="800">
                <a:solidFill>
                  <a:schemeClr val="bg1"/>
                </a:solidFill>
                <a:latin typeface="+mj-lt"/>
              </a:defRPr>
            </a:lvl1pPr>
          </a:lstStyle>
          <a:p>
            <a:fld id="{56EB3F82-98F6-E046-9703-A6A7A5FF6D23}" type="slidenum">
              <a:rPr lang="it-IT" smtClean="0"/>
              <a:pPr/>
              <a:t>‹N›</a:t>
            </a:fld>
            <a:endParaRPr lang="it-IT" dirty="0"/>
          </a:p>
        </p:txBody>
      </p:sp>
      <p:sp>
        <p:nvSpPr>
          <p:cNvPr id="11" name="Segnaposto testo 8">
            <a:extLst>
              <a:ext uri="{FF2B5EF4-FFF2-40B4-BE49-F238E27FC236}">
                <a16:creationId xmlns:a16="http://schemas.microsoft.com/office/drawing/2014/main" id="{4F7243E8-DCAB-E142-B23C-693106963EB0}"/>
              </a:ext>
            </a:extLst>
          </p:cNvPr>
          <p:cNvSpPr>
            <a:spLocks noGrp="1"/>
          </p:cNvSpPr>
          <p:nvPr>
            <p:ph type="body" sz="quarter" idx="10" hasCustomPrompt="1"/>
          </p:nvPr>
        </p:nvSpPr>
        <p:spPr>
          <a:xfrm>
            <a:off x="288000" y="72000"/>
            <a:ext cx="6761882" cy="162935"/>
          </a:xfrm>
        </p:spPr>
        <p:txBody>
          <a:bodyPr lIns="0" tIns="0" rIns="0" bIns="0" anchor="ctr" anchorCtr="0">
            <a:noAutofit/>
          </a:bodyPr>
          <a:lstStyle>
            <a:lvl1pPr marL="0" indent="0">
              <a:buNone/>
              <a:defRPr sz="1000">
                <a:solidFill>
                  <a:schemeClr val="bg1"/>
                </a:solidFill>
                <a:latin typeface="+mj-lt"/>
              </a:defRPr>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Titolazione</a:t>
            </a:r>
          </a:p>
        </p:txBody>
      </p:sp>
      <p:sp>
        <p:nvSpPr>
          <p:cNvPr id="16" name="Segnaposto tabella 18">
            <a:extLst>
              <a:ext uri="{FF2B5EF4-FFF2-40B4-BE49-F238E27FC236}">
                <a16:creationId xmlns:a16="http://schemas.microsoft.com/office/drawing/2014/main" id="{57AA6735-564F-F045-98EB-F98031AA4F36}"/>
              </a:ext>
            </a:extLst>
          </p:cNvPr>
          <p:cNvSpPr>
            <a:spLocks noGrp="1"/>
          </p:cNvSpPr>
          <p:nvPr>
            <p:ph type="tbl" sz="quarter" idx="14" hasCustomPrompt="1"/>
          </p:nvPr>
        </p:nvSpPr>
        <p:spPr>
          <a:xfrm>
            <a:off x="5136363" y="952117"/>
            <a:ext cx="3449637" cy="3344451"/>
          </a:xfrm>
        </p:spPr>
        <p:txBody>
          <a:bodyPr/>
          <a:lstStyle>
            <a:lvl1pPr marL="0" indent="0">
              <a:buNone/>
              <a:defRPr>
                <a:latin typeface="+mj-lt"/>
              </a:defRPr>
            </a:lvl1pPr>
          </a:lstStyle>
          <a:p>
            <a:r>
              <a:rPr lang="it-IT" dirty="0">
                <a:latin typeface="+mj-lt"/>
              </a:rPr>
              <a:t>Tabella</a:t>
            </a:r>
            <a:endParaRPr lang="it-IT" dirty="0"/>
          </a:p>
        </p:txBody>
      </p:sp>
      <p:sp>
        <p:nvSpPr>
          <p:cNvPr id="17" name="Segnaposto testo 2">
            <a:extLst>
              <a:ext uri="{FF2B5EF4-FFF2-40B4-BE49-F238E27FC236}">
                <a16:creationId xmlns:a16="http://schemas.microsoft.com/office/drawing/2014/main" id="{4D58514B-03C3-894D-AB89-9F2D4C878EC6}"/>
              </a:ext>
            </a:extLst>
          </p:cNvPr>
          <p:cNvSpPr>
            <a:spLocks noGrp="1"/>
          </p:cNvSpPr>
          <p:nvPr>
            <p:ph type="body" sz="quarter" idx="13" hasCustomPrompt="1"/>
          </p:nvPr>
        </p:nvSpPr>
        <p:spPr>
          <a:xfrm>
            <a:off x="576000" y="952117"/>
            <a:ext cx="3600000" cy="270000"/>
          </a:xfrm>
        </p:spPr>
        <p:txBody>
          <a:bodyPr lIns="0" tIns="0" rIns="0" bIns="0">
            <a:noAutofit/>
          </a:bodyPr>
          <a:lstStyle>
            <a:lvl1pPr marL="0" indent="0">
              <a:buNone/>
              <a:defRPr sz="1600">
                <a:solidFill>
                  <a:schemeClr val="tx1">
                    <a:lumMod val="85000"/>
                    <a:lumOff val="15000"/>
                  </a:schemeClr>
                </a:solidFill>
                <a:latin typeface="+mj-lt"/>
              </a:defRPr>
            </a:lvl1pPr>
          </a:lstStyle>
          <a:p>
            <a:pPr lvl="0"/>
            <a:r>
              <a:rPr lang="it-IT" dirty="0"/>
              <a:t>Corpo del testo</a:t>
            </a:r>
          </a:p>
        </p:txBody>
      </p:sp>
      <p:sp>
        <p:nvSpPr>
          <p:cNvPr id="18" name="Segnaposto testo 2">
            <a:extLst>
              <a:ext uri="{FF2B5EF4-FFF2-40B4-BE49-F238E27FC236}">
                <a16:creationId xmlns:a16="http://schemas.microsoft.com/office/drawing/2014/main" id="{13854E5E-E1E3-534A-ABC6-1D153BBED470}"/>
              </a:ext>
            </a:extLst>
          </p:cNvPr>
          <p:cNvSpPr>
            <a:spLocks noGrp="1"/>
          </p:cNvSpPr>
          <p:nvPr>
            <p:ph type="body" sz="quarter" idx="15" hasCustomPrompt="1"/>
          </p:nvPr>
        </p:nvSpPr>
        <p:spPr>
          <a:xfrm>
            <a:off x="576000" y="576000"/>
            <a:ext cx="3600000" cy="288000"/>
          </a:xfrm>
        </p:spPr>
        <p:txBody>
          <a:bodyPr lIns="0" tIns="0" rIns="0" bIns="0">
            <a:noAutofit/>
          </a:bodyPr>
          <a:lstStyle>
            <a:lvl1pPr marL="0" indent="0">
              <a:buNone/>
              <a:defRPr sz="2000" b="0">
                <a:solidFill>
                  <a:schemeClr val="tx1">
                    <a:lumMod val="85000"/>
                    <a:lumOff val="15000"/>
                  </a:schemeClr>
                </a:solidFill>
                <a:latin typeface="+mn-lt"/>
              </a:defRPr>
            </a:lvl1pPr>
          </a:lstStyle>
          <a:p>
            <a:pPr lvl="0"/>
            <a:r>
              <a:rPr lang="it-IT" dirty="0"/>
              <a:t>TITOLO</a:t>
            </a:r>
          </a:p>
        </p:txBody>
      </p:sp>
      <p:sp>
        <p:nvSpPr>
          <p:cNvPr id="20" name="CasellaDiTesto 19">
            <a:extLst>
              <a:ext uri="{FF2B5EF4-FFF2-40B4-BE49-F238E27FC236}">
                <a16:creationId xmlns:a16="http://schemas.microsoft.com/office/drawing/2014/main" id="{B46B300C-9C61-644A-9E0F-BB39D4546984}"/>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solidFill>
                <a:latin typeface="+mj-lt"/>
              </a:rPr>
              <a:t>Documento riservato e strettamente confidenziale</a:t>
            </a:r>
          </a:p>
        </p:txBody>
      </p:sp>
    </p:spTree>
    <p:extLst>
      <p:ext uri="{BB962C8B-B14F-4D97-AF65-F5344CB8AC3E}">
        <p14:creationId xmlns:p14="http://schemas.microsoft.com/office/powerpoint/2010/main" val="422006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gital - Copertin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BF38BC75-ACD5-7442-B419-79F3BAD5EBC2}"/>
              </a:ext>
            </a:extLst>
          </p:cNvPr>
          <p:cNvSpPr>
            <a:spLocks/>
          </p:cNvSpPr>
          <p:nvPr userDrawn="1"/>
        </p:nvSpPr>
        <p:spPr>
          <a:xfrm>
            <a:off x="288000" y="288000"/>
            <a:ext cx="8568000" cy="457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Titolo 1">
            <a:extLst>
              <a:ext uri="{FF2B5EF4-FFF2-40B4-BE49-F238E27FC236}">
                <a16:creationId xmlns:a16="http://schemas.microsoft.com/office/drawing/2014/main" id="{4F37262F-6A3B-564C-B96B-FF81F0446314}"/>
              </a:ext>
            </a:extLst>
          </p:cNvPr>
          <p:cNvSpPr>
            <a:spLocks noGrp="1"/>
          </p:cNvSpPr>
          <p:nvPr>
            <p:ph type="title" hasCustomPrompt="1"/>
          </p:nvPr>
        </p:nvSpPr>
        <p:spPr>
          <a:xfrm>
            <a:off x="4571999" y="3505090"/>
            <a:ext cx="3824843" cy="279010"/>
          </a:xfrm>
        </p:spPr>
        <p:txBody>
          <a:bodyPr lIns="0" tIns="0" rIns="0" bIns="0" anchor="ctr" anchorCtr="0">
            <a:normAutofit/>
          </a:bodyPr>
          <a:lstStyle>
            <a:lvl1pPr>
              <a:defRPr sz="2850" b="1">
                <a:latin typeface="+mn-lt"/>
              </a:defRPr>
            </a:lvl1pPr>
          </a:lstStyle>
          <a:p>
            <a:r>
              <a:rPr lang="it-IT" dirty="0"/>
              <a:t>TITOLO PRESENTAZIONE</a:t>
            </a:r>
          </a:p>
        </p:txBody>
      </p:sp>
      <p:sp>
        <p:nvSpPr>
          <p:cNvPr id="7" name="Segnaposto testo 8">
            <a:extLst>
              <a:ext uri="{FF2B5EF4-FFF2-40B4-BE49-F238E27FC236}">
                <a16:creationId xmlns:a16="http://schemas.microsoft.com/office/drawing/2014/main" id="{1ED57702-2873-1042-AF46-3931BFB7187A}"/>
              </a:ext>
            </a:extLst>
          </p:cNvPr>
          <p:cNvSpPr>
            <a:spLocks noGrp="1"/>
          </p:cNvSpPr>
          <p:nvPr>
            <p:ph type="body" sz="quarter" idx="10" hasCustomPrompt="1"/>
          </p:nvPr>
        </p:nvSpPr>
        <p:spPr>
          <a:xfrm>
            <a:off x="4571999" y="4014143"/>
            <a:ext cx="2635250" cy="162935"/>
          </a:xfrm>
        </p:spPr>
        <p:txBody>
          <a:bodyPr lIns="0" tIns="0" rIns="0" bIns="0" anchor="ctr" anchorCtr="0">
            <a:noAutofit/>
          </a:bodyPr>
          <a:lstStyle>
            <a:lvl1pPr marL="0" indent="0">
              <a:buNone/>
              <a:defRPr sz="1500"/>
            </a:lvl1pPr>
            <a:lvl2pPr marL="342892" indent="0">
              <a:buNone/>
              <a:defRPr sz="1500"/>
            </a:lvl2pPr>
            <a:lvl3pPr marL="685783" indent="0">
              <a:buNone/>
              <a:defRPr sz="1500"/>
            </a:lvl3pPr>
            <a:lvl4pPr marL="1028675" indent="0">
              <a:buNone/>
              <a:defRPr sz="1500"/>
            </a:lvl4pPr>
            <a:lvl5pPr marL="1371566" indent="0">
              <a:buNone/>
              <a:defRPr sz="1500"/>
            </a:lvl5pPr>
          </a:lstStyle>
          <a:p>
            <a:pPr lvl="0"/>
            <a:r>
              <a:rPr lang="it-IT" dirty="0"/>
              <a:t>Sottotitolo</a:t>
            </a:r>
          </a:p>
        </p:txBody>
      </p:sp>
      <p:cxnSp>
        <p:nvCxnSpPr>
          <p:cNvPr id="10" name="Connettore 1 9">
            <a:extLst>
              <a:ext uri="{FF2B5EF4-FFF2-40B4-BE49-F238E27FC236}">
                <a16:creationId xmlns:a16="http://schemas.microsoft.com/office/drawing/2014/main" id="{E6A969E6-0D1C-D543-BE11-57F08EF24062}"/>
              </a:ext>
            </a:extLst>
          </p:cNvPr>
          <p:cNvCxnSpPr>
            <a:cxnSpLocks/>
          </p:cNvCxnSpPr>
          <p:nvPr userDrawn="1"/>
        </p:nvCxnSpPr>
        <p:spPr>
          <a:xfrm>
            <a:off x="4595270" y="3901385"/>
            <a:ext cx="1574504" cy="0"/>
          </a:xfrm>
          <a:prstGeom prst="line">
            <a:avLst/>
          </a:prstGeom>
          <a:ln w="44450" cap="rnd">
            <a:gradFill flip="none" rotWithShape="1">
              <a:gsLst>
                <a:gs pos="11000">
                  <a:srgbClr val="8E2CFD"/>
                </a:gs>
                <a:gs pos="100000">
                  <a:srgbClr val="F2527C"/>
                </a:gs>
              </a:gsLst>
              <a:lin ang="1800000" scaled="0"/>
              <a:tileRect/>
            </a:gradFill>
          </a:ln>
        </p:spPr>
        <p:style>
          <a:lnRef idx="1">
            <a:schemeClr val="accent1"/>
          </a:lnRef>
          <a:fillRef idx="0">
            <a:schemeClr val="accent1"/>
          </a:fillRef>
          <a:effectRef idx="0">
            <a:schemeClr val="accent1"/>
          </a:effectRef>
          <a:fontRef idx="minor">
            <a:schemeClr val="tx1"/>
          </a:fontRef>
        </p:style>
      </p:cxnSp>
      <p:sp>
        <p:nvSpPr>
          <p:cNvPr id="17" name="Figura a mano libera 16">
            <a:extLst>
              <a:ext uri="{FF2B5EF4-FFF2-40B4-BE49-F238E27FC236}">
                <a16:creationId xmlns:a16="http://schemas.microsoft.com/office/drawing/2014/main" id="{98561592-BABF-F143-8455-E985FB25E83E}"/>
              </a:ext>
            </a:extLst>
          </p:cNvPr>
          <p:cNvSpPr/>
          <p:nvPr userDrawn="1"/>
        </p:nvSpPr>
        <p:spPr>
          <a:xfrm rot="15239336">
            <a:off x="-171491" y="8523"/>
            <a:ext cx="1688312" cy="1353351"/>
          </a:xfrm>
          <a:custGeom>
            <a:avLst/>
            <a:gdLst>
              <a:gd name="connsiteX0" fmla="*/ 1688312 w 1688312"/>
              <a:gd name="connsiteY0" fmla="*/ 219099 h 1353351"/>
              <a:gd name="connsiteX1" fmla="*/ 1362833 w 1688312"/>
              <a:gd name="connsiteY1" fmla="*/ 1353351 h 1353351"/>
              <a:gd name="connsiteX2" fmla="*/ 1351502 w 1688312"/>
              <a:gd name="connsiteY2" fmla="*/ 1349203 h 1353351"/>
              <a:gd name="connsiteX3" fmla="*/ 1067039 w 1688312"/>
              <a:gd name="connsiteY3" fmla="*/ 1280616 h 1353351"/>
              <a:gd name="connsiteX4" fmla="*/ 267359 w 1688312"/>
              <a:gd name="connsiteY4" fmla="*/ 1171645 h 1353351"/>
              <a:gd name="connsiteX5" fmla="*/ 150311 w 1688312"/>
              <a:gd name="connsiteY5" fmla="*/ 171965 h 1353351"/>
              <a:gd name="connsiteX6" fmla="*/ 900682 w 1688312"/>
              <a:gd name="connsiteY6" fmla="*/ 2795 h 1353351"/>
              <a:gd name="connsiteX7" fmla="*/ 924781 w 1688312"/>
              <a:gd name="connsiteY7" fmla="*/ 0 h 1353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88312" h="1353351">
                <a:moveTo>
                  <a:pt x="1688312" y="219099"/>
                </a:moveTo>
                <a:lnTo>
                  <a:pt x="1362833" y="1353351"/>
                </a:lnTo>
                <a:lnTo>
                  <a:pt x="1351502" y="1349203"/>
                </a:lnTo>
                <a:cubicBezTo>
                  <a:pt x="1249628" y="1311856"/>
                  <a:pt x="1153794" y="1280616"/>
                  <a:pt x="1067039" y="1280616"/>
                </a:cubicBezTo>
                <a:cubicBezTo>
                  <a:pt x="720017" y="1280616"/>
                  <a:pt x="420148" y="1356420"/>
                  <a:pt x="267359" y="1171645"/>
                </a:cubicBezTo>
                <a:cubicBezTo>
                  <a:pt x="114572" y="986870"/>
                  <a:pt x="-179766" y="374112"/>
                  <a:pt x="150311" y="171965"/>
                </a:cubicBezTo>
                <a:cubicBezTo>
                  <a:pt x="286868" y="103489"/>
                  <a:pt x="575597" y="44651"/>
                  <a:pt x="900682" y="2795"/>
                </a:cubicBezTo>
                <a:lnTo>
                  <a:pt x="924781" y="0"/>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sp>
        <p:nvSpPr>
          <p:cNvPr id="18" name="Figura a mano libera 17">
            <a:extLst>
              <a:ext uri="{FF2B5EF4-FFF2-40B4-BE49-F238E27FC236}">
                <a16:creationId xmlns:a16="http://schemas.microsoft.com/office/drawing/2014/main" id="{925714F3-3994-3942-879D-878B4F614C37}"/>
              </a:ext>
            </a:extLst>
          </p:cNvPr>
          <p:cNvSpPr/>
          <p:nvPr userDrawn="1"/>
        </p:nvSpPr>
        <p:spPr>
          <a:xfrm>
            <a:off x="0" y="0"/>
            <a:ext cx="2115899" cy="1340972"/>
          </a:xfrm>
          <a:custGeom>
            <a:avLst/>
            <a:gdLst>
              <a:gd name="connsiteX0" fmla="*/ 0 w 2115899"/>
              <a:gd name="connsiteY0" fmla="*/ 0 h 1340972"/>
              <a:gd name="connsiteX1" fmla="*/ 1985200 w 2115899"/>
              <a:gd name="connsiteY1" fmla="*/ 0 h 1340972"/>
              <a:gd name="connsiteX2" fmla="*/ 1985450 w 2115899"/>
              <a:gd name="connsiteY2" fmla="*/ 236 h 1340972"/>
              <a:gd name="connsiteX3" fmla="*/ 1854286 w 2115899"/>
              <a:gd name="connsiteY3" fmla="*/ 1038931 h 1340972"/>
              <a:gd name="connsiteX4" fmla="*/ 571832 w 2115899"/>
              <a:gd name="connsiteY4" fmla="*/ 1147901 h 1340972"/>
              <a:gd name="connsiteX5" fmla="*/ 819 w 2115899"/>
              <a:gd name="connsiteY5" fmla="*/ 1154609 h 1340972"/>
              <a:gd name="connsiteX6" fmla="*/ 0 w 2115899"/>
              <a:gd name="connsiteY6" fmla="*/ 1154416 h 134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5899" h="1340972">
                <a:moveTo>
                  <a:pt x="0" y="0"/>
                </a:moveTo>
                <a:lnTo>
                  <a:pt x="1985200" y="0"/>
                </a:lnTo>
                <a:lnTo>
                  <a:pt x="1985450" y="236"/>
                </a:lnTo>
                <a:cubicBezTo>
                  <a:pt x="2169455" y="222099"/>
                  <a:pt x="2186659" y="582323"/>
                  <a:pt x="1854286" y="1038931"/>
                </a:cubicBezTo>
                <a:cubicBezTo>
                  <a:pt x="1411123" y="1647742"/>
                  <a:pt x="918854" y="1147901"/>
                  <a:pt x="571832" y="1147901"/>
                </a:cubicBezTo>
                <a:cubicBezTo>
                  <a:pt x="354943" y="1147901"/>
                  <a:pt x="156474" y="1177512"/>
                  <a:pt x="819" y="1154609"/>
                </a:cubicBezTo>
                <a:lnTo>
                  <a:pt x="0" y="1154416"/>
                </a:lnTo>
                <a:close/>
              </a:path>
            </a:pathLst>
          </a:custGeom>
          <a:gradFill>
            <a:gsLst>
              <a:gs pos="0">
                <a:srgbClr val="8E2CFD"/>
              </a:gs>
              <a:gs pos="64000">
                <a:srgbClr val="BB1AC6"/>
              </a:gs>
              <a:gs pos="100000">
                <a:srgbClr val="FC5C6F"/>
              </a:gs>
            </a:gsLst>
            <a:lin ang="189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t-IT"/>
          </a:p>
        </p:txBody>
      </p:sp>
      <p:pic>
        <p:nvPicPr>
          <p:cNvPr id="19" name="Immagine 18">
            <a:extLst>
              <a:ext uri="{FF2B5EF4-FFF2-40B4-BE49-F238E27FC236}">
                <a16:creationId xmlns:a16="http://schemas.microsoft.com/office/drawing/2014/main" id="{1A2B7AF2-3269-EE4D-BE00-B29220CE93DC}"/>
              </a:ext>
            </a:extLst>
          </p:cNvPr>
          <p:cNvPicPr>
            <a:picLocks noChangeAspect="1"/>
          </p:cNvPicPr>
          <p:nvPr userDrawn="1"/>
        </p:nvPicPr>
        <p:blipFill>
          <a:blip r:embed="rId2"/>
          <a:srcRect/>
          <a:stretch/>
        </p:blipFill>
        <p:spPr>
          <a:xfrm>
            <a:off x="367929" y="406686"/>
            <a:ext cx="1188000" cy="318521"/>
          </a:xfrm>
          <a:prstGeom prst="rect">
            <a:avLst/>
          </a:prstGeom>
        </p:spPr>
      </p:pic>
      <p:sp>
        <p:nvSpPr>
          <p:cNvPr id="20" name="CasellaDiTesto 19">
            <a:extLst>
              <a:ext uri="{FF2B5EF4-FFF2-40B4-BE49-F238E27FC236}">
                <a16:creationId xmlns:a16="http://schemas.microsoft.com/office/drawing/2014/main" id="{69B219BA-876C-F34A-8C8D-F99CBC624893}"/>
              </a:ext>
            </a:extLst>
          </p:cNvPr>
          <p:cNvSpPr txBox="1"/>
          <p:nvPr userDrawn="1"/>
        </p:nvSpPr>
        <p:spPr>
          <a:xfrm>
            <a:off x="0" y="4968000"/>
            <a:ext cx="3200400" cy="107722"/>
          </a:xfrm>
          <a:prstGeom prst="rect">
            <a:avLst/>
          </a:prstGeom>
          <a:noFill/>
        </p:spPr>
        <p:txBody>
          <a:bodyPr wrap="square" lIns="288000" tIns="0" rIns="0" bIns="0" rtlCol="0" anchor="ctr" anchorCtr="0">
            <a:noAutofit/>
          </a:bodyPr>
          <a:lstStyle/>
          <a:p>
            <a:pPr algn="l"/>
            <a:r>
              <a:rPr lang="it-IT" sz="800" dirty="0">
                <a:solidFill>
                  <a:schemeClr val="bg1">
                    <a:lumMod val="50000"/>
                  </a:schemeClr>
                </a:solidFill>
                <a:latin typeface="+mj-lt"/>
              </a:rPr>
              <a:t>Documento riservato e strettamente confidenziale</a:t>
            </a:r>
          </a:p>
        </p:txBody>
      </p:sp>
    </p:spTree>
    <p:extLst>
      <p:ext uri="{BB962C8B-B14F-4D97-AF65-F5344CB8AC3E}">
        <p14:creationId xmlns:p14="http://schemas.microsoft.com/office/powerpoint/2010/main" val="233226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273844"/>
            <a:ext cx="7886700" cy="994172"/>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1" y="1369219"/>
            <a:ext cx="7886700" cy="3263504"/>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1"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145CA89-7F46-EE43-A55E-64DB34EA7391}" type="datetime1">
              <a:rPr lang="it-IT" smtClean="0"/>
              <a:t>25/09/2023</a:t>
            </a:fld>
            <a:endParaRPr lang="it-IT"/>
          </a:p>
        </p:txBody>
      </p:sp>
      <p:sp>
        <p:nvSpPr>
          <p:cNvPr id="5" name="Footer Placeholder 4"/>
          <p:cNvSpPr>
            <a:spLocks noGrp="1"/>
          </p:cNvSpPr>
          <p:nvPr>
            <p:ph type="ftr" sz="quarter" idx="3"/>
          </p:nvPr>
        </p:nvSpPr>
        <p:spPr>
          <a:xfrm>
            <a:off x="3028951"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1"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15CB1E8-10F9-9848-B255-EA746339333F}" type="slidenum">
              <a:rPr lang="it-IT" smtClean="0"/>
              <a:t>‹N›</a:t>
            </a:fld>
            <a:endParaRPr lang="it-IT"/>
          </a:p>
        </p:txBody>
      </p:sp>
    </p:spTree>
    <p:extLst>
      <p:ext uri="{BB962C8B-B14F-4D97-AF65-F5344CB8AC3E}">
        <p14:creationId xmlns:p14="http://schemas.microsoft.com/office/powerpoint/2010/main" val="1729172515"/>
      </p:ext>
    </p:extLst>
  </p:cSld>
  <p:clrMap bg1="lt1" tx1="dk1" bg2="lt2" tx2="dk2" accent1="accent1" accent2="accent2" accent3="accent3" accent4="accent4" accent5="accent5" accent6="accent6" hlink="hlink" folHlink="folHlink"/>
  <p:sldLayoutIdLst>
    <p:sldLayoutId id="2147483681" r:id="rId1"/>
    <p:sldLayoutId id="2147483677" r:id="rId2"/>
    <p:sldLayoutId id="2147483667" r:id="rId3"/>
    <p:sldLayoutId id="2147483673" r:id="rId4"/>
    <p:sldLayoutId id="2147483689" r:id="rId5"/>
    <p:sldLayoutId id="2147483663" r:id="rId6"/>
    <p:sldLayoutId id="2147483708" r:id="rId7"/>
    <p:sldLayoutId id="2147483693" r:id="rId8"/>
    <p:sldLayoutId id="2147483682" r:id="rId9"/>
    <p:sldLayoutId id="2147483678" r:id="rId10"/>
    <p:sldLayoutId id="2147483686" r:id="rId11"/>
    <p:sldLayoutId id="2147483674" r:id="rId12"/>
    <p:sldLayoutId id="2147483690" r:id="rId13"/>
    <p:sldLayoutId id="2147483672" r:id="rId14"/>
    <p:sldLayoutId id="2147483707" r:id="rId15"/>
    <p:sldLayoutId id="2147483694" r:id="rId16"/>
    <p:sldLayoutId id="2147483683" r:id="rId17"/>
    <p:sldLayoutId id="2147483679" r:id="rId18"/>
    <p:sldLayoutId id="2147483687" r:id="rId19"/>
    <p:sldLayoutId id="2147483675" r:id="rId20"/>
    <p:sldLayoutId id="2147483691" r:id="rId21"/>
    <p:sldLayoutId id="2147483664" r:id="rId22"/>
    <p:sldLayoutId id="2147483706" r:id="rId23"/>
    <p:sldLayoutId id="2147483695" r:id="rId24"/>
    <p:sldLayoutId id="2147483684" r:id="rId25"/>
    <p:sldLayoutId id="2147483680" r:id="rId26"/>
    <p:sldLayoutId id="2147483661" r:id="rId27"/>
    <p:sldLayoutId id="2147483676" r:id="rId28"/>
    <p:sldLayoutId id="2147483692" r:id="rId29"/>
    <p:sldLayoutId id="2147483665" r:id="rId30"/>
    <p:sldLayoutId id="2147483705" r:id="rId31"/>
    <p:sldLayoutId id="2147483696" r:id="rId32"/>
    <p:sldLayoutId id="2147483697" r:id="rId33"/>
    <p:sldLayoutId id="2147483709" r:id="rId34"/>
    <p:sldLayoutId id="2147483698" r:id="rId35"/>
    <p:sldLayoutId id="2147483699" r:id="rId36"/>
    <p:sldLayoutId id="2147483700" r:id="rId37"/>
    <p:sldLayoutId id="2147483701" r:id="rId38"/>
    <p:sldLayoutId id="2147483702" r:id="rId39"/>
    <p:sldLayoutId id="2147483704" r:id="rId40"/>
    <p:sldLayoutId id="2147483703" r:id="rId41"/>
  </p:sldLayoutIdLst>
  <p:hf hd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49F6DA4-5CF5-D441-88D0-0C1442B08876}"/>
              </a:ext>
            </a:extLst>
          </p:cNvPr>
          <p:cNvSpPr>
            <a:spLocks noGrp="1"/>
          </p:cNvSpPr>
          <p:nvPr>
            <p:ph type="title"/>
          </p:nvPr>
        </p:nvSpPr>
        <p:spPr/>
        <p:txBody>
          <a:bodyPr>
            <a:normAutofit fontScale="90000"/>
          </a:bodyPr>
          <a:lstStyle/>
          <a:p>
            <a:r>
              <a:rPr lang="it-IT" dirty="0" smtClean="0"/>
              <a:t>FINE TUTELA GAS</a:t>
            </a:r>
            <a:endParaRPr lang="it-IT" dirty="0"/>
          </a:p>
        </p:txBody>
      </p:sp>
      <p:sp>
        <p:nvSpPr>
          <p:cNvPr id="5" name="Segnaposto testo 4">
            <a:extLst>
              <a:ext uri="{FF2B5EF4-FFF2-40B4-BE49-F238E27FC236}">
                <a16:creationId xmlns:a16="http://schemas.microsoft.com/office/drawing/2014/main" id="{DC9AB32C-22ED-DF44-B3F7-812B65BE0FD2}"/>
              </a:ext>
            </a:extLst>
          </p:cNvPr>
          <p:cNvSpPr>
            <a:spLocks noGrp="1"/>
          </p:cNvSpPr>
          <p:nvPr>
            <p:ph type="body" sz="quarter" idx="10"/>
          </p:nvPr>
        </p:nvSpPr>
        <p:spPr/>
        <p:txBody>
          <a:bodyPr anchor="t"/>
          <a:lstStyle/>
          <a:p>
            <a:r>
              <a:rPr lang="it-IT" dirty="0" smtClean="0"/>
              <a:t>Conferenza Stampa 26/09/2023</a:t>
            </a:r>
            <a:endParaRPr lang="it-IT" dirty="0"/>
          </a:p>
        </p:txBody>
      </p:sp>
      <p:sp>
        <p:nvSpPr>
          <p:cNvPr id="2" name="CasellaDiTesto 1"/>
          <p:cNvSpPr txBox="1"/>
          <p:nvPr/>
        </p:nvSpPr>
        <p:spPr>
          <a:xfrm>
            <a:off x="4482426" y="4881772"/>
            <a:ext cx="3400075" cy="261610"/>
          </a:xfrm>
          <a:prstGeom prst="rect">
            <a:avLst/>
          </a:prstGeom>
          <a:noFill/>
        </p:spPr>
        <p:txBody>
          <a:bodyPr wrap="square" rtlCol="0">
            <a:spAutoFit/>
          </a:bodyPr>
          <a:lstStyle/>
          <a:p>
            <a:pPr algn="r"/>
            <a:r>
              <a:rPr lang="it-IT" sz="1100" i="1" dirty="0" smtClean="0">
                <a:latin typeface="+mj-lt"/>
              </a:rPr>
              <a:t>A cura di Planning Control &amp; </a:t>
            </a:r>
            <a:r>
              <a:rPr lang="it-IT" sz="1100" i="1" dirty="0" err="1" smtClean="0">
                <a:latin typeface="+mj-lt"/>
              </a:rPr>
              <a:t>Monitoring</a:t>
            </a:r>
            <a:endParaRPr lang="it-IT" sz="1100" i="1" dirty="0">
              <a:latin typeface="+mj-lt"/>
            </a:endParaRPr>
          </a:p>
        </p:txBody>
      </p:sp>
    </p:spTree>
    <p:extLst>
      <p:ext uri="{BB962C8B-B14F-4D97-AF65-F5344CB8AC3E}">
        <p14:creationId xmlns:p14="http://schemas.microsoft.com/office/powerpoint/2010/main" val="2034349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2</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5" name="CasellaDiTesto 4"/>
          <p:cNvSpPr txBox="1"/>
          <p:nvPr/>
        </p:nvSpPr>
        <p:spPr>
          <a:xfrm>
            <a:off x="648000" y="504000"/>
            <a:ext cx="3550722" cy="369332"/>
          </a:xfrm>
          <a:prstGeom prst="rect">
            <a:avLst/>
          </a:prstGeom>
          <a:noFill/>
        </p:spPr>
        <p:txBody>
          <a:bodyPr wrap="square" rtlCol="0">
            <a:spAutoFit/>
          </a:bodyPr>
          <a:lstStyle/>
          <a:p>
            <a:r>
              <a:rPr lang="it-IT" b="1" dirty="0" smtClean="0"/>
              <a:t>Rimozione servizio di tutela gas</a:t>
            </a:r>
            <a:endParaRPr lang="it-IT" b="1" dirty="0"/>
          </a:p>
        </p:txBody>
      </p:sp>
      <p:sp>
        <p:nvSpPr>
          <p:cNvPr id="16" name="CasellaDiTesto 15"/>
          <p:cNvSpPr txBox="1"/>
          <p:nvPr/>
        </p:nvSpPr>
        <p:spPr>
          <a:xfrm>
            <a:off x="648000" y="828000"/>
            <a:ext cx="3728220" cy="369332"/>
          </a:xfrm>
          <a:prstGeom prst="rect">
            <a:avLst/>
          </a:prstGeom>
          <a:noFill/>
        </p:spPr>
        <p:txBody>
          <a:bodyPr wrap="square" rtlCol="0">
            <a:spAutoFit/>
          </a:bodyPr>
          <a:lstStyle/>
          <a:p>
            <a:r>
              <a:rPr lang="it-IT" dirty="0" smtClean="0">
                <a:latin typeface="+mj-lt"/>
              </a:rPr>
              <a:t>Cosa ha stabilito </a:t>
            </a:r>
            <a:r>
              <a:rPr lang="it-IT" dirty="0" err="1" smtClean="0">
                <a:latin typeface="+mj-lt"/>
              </a:rPr>
              <a:t>Arera</a:t>
            </a:r>
            <a:r>
              <a:rPr lang="it-IT" dirty="0" smtClean="0">
                <a:latin typeface="+mj-lt"/>
              </a:rPr>
              <a:t>?</a:t>
            </a:r>
          </a:p>
        </p:txBody>
      </p:sp>
      <p:grpSp>
        <p:nvGrpSpPr>
          <p:cNvPr id="19" name="Gruppo 18"/>
          <p:cNvGrpSpPr/>
          <p:nvPr/>
        </p:nvGrpSpPr>
        <p:grpSpPr>
          <a:xfrm>
            <a:off x="665017" y="1975530"/>
            <a:ext cx="1690653" cy="1690653"/>
            <a:chOff x="665017" y="1795943"/>
            <a:chExt cx="1690653" cy="1690653"/>
          </a:xfrm>
          <a:gradFill>
            <a:gsLst>
              <a:gs pos="0">
                <a:srgbClr val="00B0FF">
                  <a:alpha val="20000"/>
                </a:srgbClr>
              </a:gs>
              <a:gs pos="100000">
                <a:srgbClr val="0184CD">
                  <a:alpha val="20000"/>
                </a:srgbClr>
              </a:gs>
            </a:gsLst>
            <a:lin ang="8100000" scaled="1"/>
          </a:gradFill>
        </p:grpSpPr>
        <p:sp>
          <p:nvSpPr>
            <p:cNvPr id="7" name="Rettangolo arrotondato 6"/>
            <p:cNvSpPr/>
            <p:nvPr/>
          </p:nvSpPr>
          <p:spPr>
            <a:xfrm>
              <a:off x="665017" y="1795943"/>
              <a:ext cx="1690653" cy="1690653"/>
            </a:xfrm>
            <a:prstGeom prst="roundRect">
              <a:avLst/>
            </a:prstGeom>
            <a:gradFill>
              <a:gsLst>
                <a:gs pos="0">
                  <a:schemeClr val="bg1">
                    <a:lumMod val="95000"/>
                    <a:alpha val="75000"/>
                  </a:schemeClr>
                </a:gs>
                <a:gs pos="100000">
                  <a:schemeClr val="bg1">
                    <a:lumMod val="85000"/>
                    <a:alpha val="90000"/>
                  </a:scheme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738998" y="2225770"/>
              <a:ext cx="1542690" cy="830997"/>
            </a:xfrm>
            <a:prstGeom prst="rect">
              <a:avLst/>
            </a:prstGeom>
            <a:noFill/>
            <a:ln>
              <a:noFill/>
            </a:ln>
          </p:spPr>
          <p:txBody>
            <a:bodyPr wrap="square" rtlCol="0">
              <a:spAutoFit/>
            </a:bodyPr>
            <a:lstStyle/>
            <a:p>
              <a:pPr algn="ctr"/>
              <a:r>
                <a:rPr lang="it-IT" sz="1600" b="1" dirty="0"/>
                <a:t>1° gennaio 2024</a:t>
              </a:r>
              <a:endParaRPr lang="it-IT" sz="1600" b="1" dirty="0" smtClean="0"/>
            </a:p>
            <a:p>
              <a:pPr algn="ctr"/>
              <a:r>
                <a:rPr lang="it-IT" sz="1600" dirty="0" smtClean="0">
                  <a:latin typeface="+mj-lt"/>
                </a:rPr>
                <a:t>Data </a:t>
              </a:r>
              <a:r>
                <a:rPr lang="it-IT" sz="1600" dirty="0">
                  <a:latin typeface="+mj-lt"/>
                </a:rPr>
                <a:t>di fine </a:t>
              </a:r>
              <a:r>
                <a:rPr lang="it-IT" sz="1600" dirty="0" smtClean="0">
                  <a:latin typeface="+mj-lt"/>
                </a:rPr>
                <a:t>tutela gas</a:t>
              </a:r>
              <a:endParaRPr lang="it-IT" sz="1600" dirty="0">
                <a:latin typeface="+mj-lt"/>
              </a:endParaRPr>
            </a:p>
          </p:txBody>
        </p:sp>
      </p:grpSp>
      <p:grpSp>
        <p:nvGrpSpPr>
          <p:cNvPr id="11" name="Gruppo 10"/>
          <p:cNvGrpSpPr/>
          <p:nvPr/>
        </p:nvGrpSpPr>
        <p:grpSpPr>
          <a:xfrm>
            <a:off x="2702584" y="1975531"/>
            <a:ext cx="1690653" cy="1690653"/>
            <a:chOff x="705695" y="3101722"/>
            <a:chExt cx="1690653" cy="1690653"/>
          </a:xfrm>
          <a:gradFill>
            <a:gsLst>
              <a:gs pos="0">
                <a:schemeClr val="accent1">
                  <a:lumMod val="20000"/>
                  <a:lumOff val="80000"/>
                </a:schemeClr>
              </a:gs>
              <a:gs pos="100000">
                <a:schemeClr val="accent5">
                  <a:lumMod val="20000"/>
                  <a:lumOff val="80000"/>
                </a:schemeClr>
              </a:gs>
            </a:gsLst>
            <a:lin ang="8100000" scaled="1"/>
          </a:gradFill>
        </p:grpSpPr>
        <p:sp>
          <p:nvSpPr>
            <p:cNvPr id="17" name="Rettangolo arrotondato 16"/>
            <p:cNvSpPr/>
            <p:nvPr/>
          </p:nvSpPr>
          <p:spPr>
            <a:xfrm>
              <a:off x="705695" y="3101722"/>
              <a:ext cx="1690653" cy="1690653"/>
            </a:xfrm>
            <a:prstGeom prst="roundRect">
              <a:avLst/>
            </a:prstGeom>
            <a:gradFill>
              <a:gsLst>
                <a:gs pos="0">
                  <a:srgbClr val="00B0FF">
                    <a:alpha val="10000"/>
                  </a:srgbClr>
                </a:gs>
                <a:gs pos="100000">
                  <a:srgbClr val="0184CD">
                    <a:alpha val="20000"/>
                  </a:srgb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p:cNvSpPr txBox="1"/>
            <p:nvPr/>
          </p:nvSpPr>
          <p:spPr>
            <a:xfrm>
              <a:off x="779676" y="3531548"/>
              <a:ext cx="1476067"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spcAft>
                  <a:spcPts val="800"/>
                </a:spcAft>
              </a:pPr>
              <a:r>
                <a:rPr lang="it-IT" sz="1600" b="1" dirty="0">
                  <a:solidFill>
                    <a:schemeClr val="tx1"/>
                  </a:solidFill>
                </a:rPr>
                <a:t>No gara </a:t>
              </a:r>
            </a:p>
            <a:p>
              <a:r>
                <a:rPr lang="it-IT" sz="1600" dirty="0" smtClean="0">
                  <a:solidFill>
                    <a:schemeClr val="tx1"/>
                  </a:solidFill>
                  <a:latin typeface="+mj-lt"/>
                </a:rPr>
                <a:t>Assegnazione </a:t>
              </a:r>
              <a:r>
                <a:rPr lang="it-IT" sz="1600" dirty="0">
                  <a:solidFill>
                    <a:schemeClr val="tx1"/>
                  </a:solidFill>
                  <a:latin typeface="+mj-lt"/>
                </a:rPr>
                <a:t>clienti </a:t>
              </a:r>
              <a:r>
                <a:rPr lang="it-IT" sz="1600" dirty="0" smtClean="0">
                  <a:solidFill>
                    <a:schemeClr val="tx1"/>
                  </a:solidFill>
                  <a:latin typeface="+mj-lt"/>
                </a:rPr>
                <a:t>gas attuali fornitori</a:t>
              </a:r>
              <a:endParaRPr lang="it-IT" sz="1600" dirty="0">
                <a:solidFill>
                  <a:schemeClr val="tx1"/>
                </a:solidFill>
                <a:latin typeface="+mj-lt"/>
              </a:endParaRPr>
            </a:p>
          </p:txBody>
        </p:sp>
      </p:grpSp>
      <p:grpSp>
        <p:nvGrpSpPr>
          <p:cNvPr id="20" name="Gruppo 19"/>
          <p:cNvGrpSpPr/>
          <p:nvPr/>
        </p:nvGrpSpPr>
        <p:grpSpPr>
          <a:xfrm>
            <a:off x="4740151" y="1977390"/>
            <a:ext cx="1690653" cy="1690653"/>
            <a:chOff x="705695" y="3101722"/>
            <a:chExt cx="1690653" cy="1690653"/>
          </a:xfrm>
          <a:gradFill>
            <a:gsLst>
              <a:gs pos="0">
                <a:schemeClr val="accent1">
                  <a:lumMod val="20000"/>
                  <a:lumOff val="80000"/>
                </a:schemeClr>
              </a:gs>
              <a:gs pos="100000">
                <a:schemeClr val="accent5">
                  <a:lumMod val="20000"/>
                  <a:lumOff val="80000"/>
                </a:schemeClr>
              </a:gs>
            </a:gsLst>
            <a:lin ang="8100000" scaled="1"/>
          </a:gradFill>
        </p:grpSpPr>
        <p:sp>
          <p:nvSpPr>
            <p:cNvPr id="21" name="Rettangolo arrotondato 20"/>
            <p:cNvSpPr/>
            <p:nvPr/>
          </p:nvSpPr>
          <p:spPr>
            <a:xfrm>
              <a:off x="705695" y="3101722"/>
              <a:ext cx="1690653" cy="1690653"/>
            </a:xfrm>
            <a:prstGeom prst="roundRect">
              <a:avLst/>
            </a:prstGeom>
            <a:gradFill>
              <a:gsLst>
                <a:gs pos="0">
                  <a:srgbClr val="00B0FF">
                    <a:alpha val="10000"/>
                  </a:srgbClr>
                </a:gs>
                <a:gs pos="100000">
                  <a:srgbClr val="0184CD">
                    <a:alpha val="20000"/>
                  </a:srgb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CasellaDiTesto 21"/>
            <p:cNvSpPr txBox="1"/>
            <p:nvPr/>
          </p:nvSpPr>
          <p:spPr>
            <a:xfrm>
              <a:off x="806221" y="3529688"/>
              <a:ext cx="1489599"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it-IT" sz="1600" dirty="0" smtClean="0">
                  <a:solidFill>
                    <a:schemeClr val="tx1"/>
                  </a:solidFill>
                  <a:latin typeface="+mj-lt"/>
                </a:rPr>
                <a:t>Nasce </a:t>
              </a:r>
            </a:p>
            <a:p>
              <a:r>
                <a:rPr lang="it-IT" sz="1600" dirty="0" smtClean="0">
                  <a:solidFill>
                    <a:schemeClr val="tx1"/>
                  </a:solidFill>
                  <a:latin typeface="+mj-lt"/>
                </a:rPr>
                <a:t>«</a:t>
              </a:r>
              <a:r>
                <a:rPr lang="it-IT" sz="1600" b="1" dirty="0" smtClean="0">
                  <a:solidFill>
                    <a:schemeClr val="tx1"/>
                  </a:solidFill>
                </a:rPr>
                <a:t>Servizio </a:t>
              </a:r>
              <a:r>
                <a:rPr lang="it-IT" sz="1600" b="1" dirty="0">
                  <a:solidFill>
                    <a:schemeClr val="tx1"/>
                  </a:solidFill>
                </a:rPr>
                <a:t>di tutela della vulnerabilità</a:t>
              </a:r>
              <a:r>
                <a:rPr lang="it-IT" sz="1600" dirty="0">
                  <a:solidFill>
                    <a:schemeClr val="tx1"/>
                  </a:solidFill>
                  <a:latin typeface="+mj-lt"/>
                </a:rPr>
                <a:t>»</a:t>
              </a:r>
            </a:p>
          </p:txBody>
        </p:sp>
      </p:grpSp>
      <p:grpSp>
        <p:nvGrpSpPr>
          <p:cNvPr id="23" name="Gruppo 22"/>
          <p:cNvGrpSpPr/>
          <p:nvPr/>
        </p:nvGrpSpPr>
        <p:grpSpPr>
          <a:xfrm>
            <a:off x="6777718" y="1975531"/>
            <a:ext cx="1690653" cy="1690653"/>
            <a:chOff x="705695" y="3101722"/>
            <a:chExt cx="1690653" cy="1690653"/>
          </a:xfrm>
          <a:gradFill>
            <a:gsLst>
              <a:gs pos="0">
                <a:schemeClr val="accent1">
                  <a:lumMod val="20000"/>
                  <a:lumOff val="80000"/>
                </a:schemeClr>
              </a:gs>
              <a:gs pos="100000">
                <a:schemeClr val="accent5">
                  <a:lumMod val="20000"/>
                  <a:lumOff val="80000"/>
                </a:schemeClr>
              </a:gs>
            </a:gsLst>
            <a:lin ang="8100000" scaled="1"/>
          </a:gradFill>
        </p:grpSpPr>
        <p:sp>
          <p:nvSpPr>
            <p:cNvPr id="24" name="Rettangolo arrotondato 23"/>
            <p:cNvSpPr/>
            <p:nvPr/>
          </p:nvSpPr>
          <p:spPr>
            <a:xfrm>
              <a:off x="705695" y="3101722"/>
              <a:ext cx="1690653" cy="1690653"/>
            </a:xfrm>
            <a:prstGeom prst="roundRect">
              <a:avLst/>
            </a:prstGeom>
            <a:gradFill>
              <a:gsLst>
                <a:gs pos="0">
                  <a:srgbClr val="00B0FF">
                    <a:alpha val="10000"/>
                  </a:srgbClr>
                </a:gs>
                <a:gs pos="100000">
                  <a:srgbClr val="0184CD">
                    <a:alpha val="20000"/>
                  </a:srgbClr>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CasellaDiTesto 24"/>
            <p:cNvSpPr txBox="1"/>
            <p:nvPr/>
          </p:nvSpPr>
          <p:spPr>
            <a:xfrm>
              <a:off x="775950" y="3408438"/>
              <a:ext cx="1550141" cy="1077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it-IT" sz="1600" b="1" dirty="0">
                  <a:solidFill>
                    <a:schemeClr val="tx1"/>
                  </a:solidFill>
                </a:rPr>
                <a:t>Obblighi società</a:t>
              </a:r>
              <a:r>
                <a:rPr lang="it-IT" sz="1600" dirty="0">
                  <a:solidFill>
                    <a:schemeClr val="tx1"/>
                  </a:solidFill>
                </a:rPr>
                <a:t> </a:t>
              </a:r>
              <a:r>
                <a:rPr lang="it-IT" sz="1600" dirty="0">
                  <a:solidFill>
                    <a:schemeClr val="tx1"/>
                  </a:solidFill>
                  <a:latin typeface="+mj-lt"/>
                </a:rPr>
                <a:t>verso </a:t>
              </a:r>
              <a:r>
                <a:rPr lang="it-IT" sz="1600" dirty="0" smtClean="0">
                  <a:solidFill>
                    <a:schemeClr val="tx1"/>
                  </a:solidFill>
                  <a:latin typeface="+mj-lt"/>
                </a:rPr>
                <a:t>clienti </a:t>
              </a:r>
              <a:r>
                <a:rPr lang="it-IT" sz="1600" dirty="0">
                  <a:solidFill>
                    <a:schemeClr val="tx1"/>
                  </a:solidFill>
                  <a:latin typeface="+mj-lt"/>
                </a:rPr>
                <a:t>tutela, libero e </a:t>
              </a:r>
              <a:r>
                <a:rPr lang="it-IT" sz="1600" dirty="0" err="1">
                  <a:solidFill>
                    <a:schemeClr val="tx1"/>
                  </a:solidFill>
                  <a:latin typeface="+mj-lt"/>
                </a:rPr>
                <a:t>prospect</a:t>
              </a:r>
              <a:endParaRPr lang="it-IT" sz="1600" dirty="0">
                <a:solidFill>
                  <a:schemeClr val="tx1"/>
                </a:solidFill>
                <a:latin typeface="+mj-lt"/>
              </a:endParaRPr>
            </a:p>
          </p:txBody>
        </p:sp>
      </p:grpSp>
    </p:spTree>
    <p:extLst>
      <p:ext uri="{BB962C8B-B14F-4D97-AF65-F5344CB8AC3E}">
        <p14:creationId xmlns:p14="http://schemas.microsoft.com/office/powerpoint/2010/main" val="394797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3</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15" name="CasellaDiTesto 14"/>
          <p:cNvSpPr txBox="1"/>
          <p:nvPr/>
        </p:nvSpPr>
        <p:spPr>
          <a:xfrm>
            <a:off x="665018" y="1030347"/>
            <a:ext cx="3681350" cy="1646605"/>
          </a:xfrm>
          <a:prstGeom prst="rect">
            <a:avLst/>
          </a:prstGeom>
          <a:noFill/>
        </p:spPr>
        <p:txBody>
          <a:bodyPr wrap="square" rtlCol="0">
            <a:spAutoFit/>
          </a:bodyPr>
          <a:lstStyle/>
          <a:p>
            <a:pPr>
              <a:spcAft>
                <a:spcPts val="600"/>
              </a:spcAft>
            </a:pPr>
            <a:r>
              <a:rPr lang="it-IT" sz="1600" i="1" dirty="0" smtClean="0">
                <a:solidFill>
                  <a:srgbClr val="02589C"/>
                </a:solidFill>
                <a:latin typeface="+mj-lt"/>
              </a:rPr>
              <a:t>A chi spetta?</a:t>
            </a:r>
          </a:p>
          <a:p>
            <a:r>
              <a:rPr lang="it-IT" sz="1600" dirty="0" smtClean="0">
                <a:latin typeface="+mj-lt"/>
              </a:rPr>
              <a:t>Clienti domestici «vulnerabili», ossia:</a:t>
            </a:r>
          </a:p>
          <a:p>
            <a:pPr marL="285750" indent="-285750">
              <a:buFont typeface="Arial" panose="020B0604020202020204" pitchFamily="34" charset="0"/>
              <a:buChar char="•"/>
            </a:pPr>
            <a:r>
              <a:rPr lang="it-IT" sz="1600" dirty="0" smtClean="0">
                <a:latin typeface="+mj-lt"/>
              </a:rPr>
              <a:t>Età </a:t>
            </a:r>
            <a:r>
              <a:rPr lang="it-IT" sz="1600" b="1" dirty="0"/>
              <a:t>&gt;75 </a:t>
            </a:r>
            <a:r>
              <a:rPr lang="it-IT" sz="1600" dirty="0">
                <a:latin typeface="+mj-lt"/>
              </a:rPr>
              <a:t>anni</a:t>
            </a:r>
          </a:p>
          <a:p>
            <a:pPr marL="285750" indent="-285750">
              <a:buFont typeface="Arial" panose="020B0604020202020204" pitchFamily="34" charset="0"/>
              <a:buChar char="•"/>
            </a:pPr>
            <a:r>
              <a:rPr lang="it-IT" sz="1600" dirty="0">
                <a:latin typeface="+mj-lt"/>
              </a:rPr>
              <a:t>Bonus sociale</a:t>
            </a:r>
          </a:p>
          <a:p>
            <a:pPr marL="285750" indent="-285750">
              <a:buFont typeface="Arial" panose="020B0604020202020204" pitchFamily="34" charset="0"/>
              <a:buChar char="•"/>
            </a:pPr>
            <a:r>
              <a:rPr lang="it-IT" sz="1600" dirty="0" smtClean="0">
                <a:latin typeface="+mj-lt"/>
              </a:rPr>
              <a:t>Disabilità</a:t>
            </a:r>
          </a:p>
          <a:p>
            <a:pPr marL="285750" indent="-285750">
              <a:buFont typeface="Arial" panose="020B0604020202020204" pitchFamily="34" charset="0"/>
              <a:buChar char="•"/>
            </a:pPr>
            <a:r>
              <a:rPr lang="it-IT" sz="1600" dirty="0" smtClean="0">
                <a:latin typeface="+mj-lt"/>
              </a:rPr>
              <a:t>Strutture abitative di emergenza (SAE) </a:t>
            </a:r>
            <a:endParaRPr lang="it-IT" sz="1600" dirty="0">
              <a:latin typeface="+mj-lt"/>
            </a:endParaRPr>
          </a:p>
        </p:txBody>
      </p:sp>
      <p:sp>
        <p:nvSpPr>
          <p:cNvPr id="17" name="CasellaDiTesto 16"/>
          <p:cNvSpPr txBox="1"/>
          <p:nvPr/>
        </p:nvSpPr>
        <p:spPr>
          <a:xfrm>
            <a:off x="5092534" y="1030347"/>
            <a:ext cx="3550722" cy="1154162"/>
          </a:xfrm>
          <a:prstGeom prst="rect">
            <a:avLst/>
          </a:prstGeom>
          <a:noFill/>
        </p:spPr>
        <p:txBody>
          <a:bodyPr wrap="square" rtlCol="0">
            <a:spAutoFit/>
          </a:bodyPr>
          <a:lstStyle/>
          <a:p>
            <a:pPr>
              <a:spcAft>
                <a:spcPts val="600"/>
              </a:spcAft>
            </a:pPr>
            <a:r>
              <a:rPr lang="it-IT" sz="1600" i="1" dirty="0" smtClean="0">
                <a:solidFill>
                  <a:srgbClr val="02589C"/>
                </a:solidFill>
                <a:latin typeface="+mj-lt"/>
              </a:rPr>
              <a:t>Cosa prevede?</a:t>
            </a:r>
          </a:p>
          <a:p>
            <a:r>
              <a:rPr lang="it-IT" sz="1600" dirty="0" smtClean="0">
                <a:latin typeface="+mj-lt"/>
              </a:rPr>
              <a:t>Condizioni economiche definite da </a:t>
            </a:r>
            <a:r>
              <a:rPr lang="it-IT" sz="1600" dirty="0" err="1" smtClean="0">
                <a:latin typeface="+mj-lt"/>
              </a:rPr>
              <a:t>Arera</a:t>
            </a:r>
            <a:r>
              <a:rPr lang="it-IT" sz="1600" dirty="0" smtClean="0">
                <a:latin typeface="+mj-lt"/>
              </a:rPr>
              <a:t> per i «</a:t>
            </a:r>
            <a:r>
              <a:rPr lang="it-IT" sz="1600" b="1" dirty="0" smtClean="0"/>
              <a:t>Clienti Vulnerabili</a:t>
            </a:r>
            <a:r>
              <a:rPr lang="it-IT" sz="1600" dirty="0" smtClean="0">
                <a:latin typeface="+mj-lt"/>
              </a:rPr>
              <a:t>» che non scelgono il mercato libero</a:t>
            </a:r>
            <a:endParaRPr lang="it-IT" sz="1600" dirty="0">
              <a:latin typeface="+mj-lt"/>
            </a:endParaRPr>
          </a:p>
        </p:txBody>
      </p:sp>
      <p:sp>
        <p:nvSpPr>
          <p:cNvPr id="7" name="CasellaDiTesto 6"/>
          <p:cNvSpPr txBox="1"/>
          <p:nvPr/>
        </p:nvSpPr>
        <p:spPr>
          <a:xfrm>
            <a:off x="665017" y="2892255"/>
            <a:ext cx="3681351" cy="1646605"/>
          </a:xfrm>
          <a:prstGeom prst="rect">
            <a:avLst/>
          </a:prstGeom>
          <a:noFill/>
        </p:spPr>
        <p:txBody>
          <a:bodyPr wrap="square" rtlCol="0">
            <a:spAutoFit/>
          </a:bodyPr>
          <a:lstStyle/>
          <a:p>
            <a:pPr>
              <a:spcAft>
                <a:spcPts val="600"/>
              </a:spcAft>
            </a:pPr>
            <a:r>
              <a:rPr lang="it-IT" sz="1600" i="1" dirty="0" smtClean="0">
                <a:solidFill>
                  <a:srgbClr val="02589C"/>
                </a:solidFill>
                <a:latin typeface="+mj-lt"/>
              </a:rPr>
              <a:t>Come si identificano i vulnerabili?</a:t>
            </a:r>
          </a:p>
          <a:p>
            <a:pPr marL="285750" indent="-285750">
              <a:buFont typeface="Arial" panose="020B0604020202020204" pitchFamily="34" charset="0"/>
              <a:buChar char="•"/>
            </a:pPr>
            <a:r>
              <a:rPr lang="it-IT" sz="1600" dirty="0" smtClean="0">
                <a:latin typeface="+mj-lt"/>
              </a:rPr>
              <a:t>Informazioni sul </a:t>
            </a:r>
            <a:r>
              <a:rPr lang="it-IT" sz="1600" b="1" dirty="0" smtClean="0"/>
              <a:t>SII</a:t>
            </a:r>
            <a:r>
              <a:rPr lang="it-IT" sz="1600" dirty="0" smtClean="0">
                <a:latin typeface="+mj-lt"/>
              </a:rPr>
              <a:t> di over 75 e titolari bonus sociale (da luglio 2023). </a:t>
            </a:r>
          </a:p>
          <a:p>
            <a:pPr marL="285750" indent="-285750">
              <a:buFont typeface="Arial" panose="020B0604020202020204" pitchFamily="34" charset="0"/>
              <a:buChar char="•"/>
            </a:pPr>
            <a:r>
              <a:rPr lang="it-IT" sz="1600" dirty="0" smtClean="0">
                <a:latin typeface="+mj-lt"/>
              </a:rPr>
              <a:t>Identificazione a sistema clienti in </a:t>
            </a:r>
            <a:r>
              <a:rPr lang="it-IT" sz="1600" b="1" dirty="0" smtClean="0">
                <a:latin typeface="+mj-lt"/>
              </a:rPr>
              <a:t>SAE</a:t>
            </a:r>
          </a:p>
          <a:p>
            <a:pPr marL="285750" indent="-285750">
              <a:buFont typeface="Arial" panose="020B0604020202020204" pitchFamily="34" charset="0"/>
              <a:buChar char="•"/>
            </a:pPr>
            <a:r>
              <a:rPr lang="it-IT" sz="1600" dirty="0" smtClean="0">
                <a:latin typeface="+mj-lt"/>
              </a:rPr>
              <a:t>Modulo di </a:t>
            </a:r>
            <a:r>
              <a:rPr lang="it-IT" sz="1600" b="1" dirty="0" smtClean="0"/>
              <a:t>autocertificazione</a:t>
            </a:r>
            <a:r>
              <a:rPr lang="it-IT" sz="1600" dirty="0" smtClean="0">
                <a:latin typeface="+mj-lt"/>
              </a:rPr>
              <a:t> per clienti con disabilità.</a:t>
            </a:r>
            <a:endParaRPr lang="it-IT" sz="1600" dirty="0">
              <a:latin typeface="+mj-lt"/>
            </a:endParaRPr>
          </a:p>
        </p:txBody>
      </p:sp>
      <p:sp>
        <p:nvSpPr>
          <p:cNvPr id="8" name="CasellaDiTesto 7"/>
          <p:cNvSpPr txBox="1"/>
          <p:nvPr/>
        </p:nvSpPr>
        <p:spPr>
          <a:xfrm>
            <a:off x="5092534" y="2892255"/>
            <a:ext cx="3550722" cy="1154162"/>
          </a:xfrm>
          <a:prstGeom prst="rect">
            <a:avLst/>
          </a:prstGeom>
          <a:noFill/>
        </p:spPr>
        <p:txBody>
          <a:bodyPr wrap="square" rtlCol="0">
            <a:spAutoFit/>
          </a:bodyPr>
          <a:lstStyle/>
          <a:p>
            <a:pPr>
              <a:spcAft>
                <a:spcPts val="600"/>
              </a:spcAft>
            </a:pPr>
            <a:r>
              <a:rPr lang="it-IT" sz="1600" i="1" dirty="0" smtClean="0">
                <a:solidFill>
                  <a:srgbClr val="02589C"/>
                </a:solidFill>
                <a:latin typeface="+mj-lt"/>
              </a:rPr>
              <a:t>I vulnerabili in </a:t>
            </a:r>
            <a:r>
              <a:rPr lang="it-IT" sz="1600" i="1" dirty="0" err="1" smtClean="0">
                <a:solidFill>
                  <a:srgbClr val="02589C"/>
                </a:solidFill>
                <a:latin typeface="+mj-lt"/>
              </a:rPr>
              <a:t>Estra</a:t>
            </a:r>
            <a:endParaRPr lang="it-IT" sz="1600" i="1" dirty="0" smtClean="0">
              <a:solidFill>
                <a:srgbClr val="02589C"/>
              </a:solidFill>
              <a:latin typeface="+mj-lt"/>
            </a:endParaRPr>
          </a:p>
          <a:p>
            <a:r>
              <a:rPr lang="it-IT" sz="1600" dirty="0" smtClean="0"/>
              <a:t>Il </a:t>
            </a:r>
            <a:r>
              <a:rPr lang="it-IT" sz="1600" b="1" dirty="0" smtClean="0"/>
              <a:t>42% </a:t>
            </a:r>
            <a:r>
              <a:rPr lang="it-IT" sz="1600" dirty="0" smtClean="0">
                <a:latin typeface="+mj-lt"/>
              </a:rPr>
              <a:t>dei clienti in tutela gas di </a:t>
            </a:r>
            <a:r>
              <a:rPr lang="it-IT" sz="1600" dirty="0" err="1" smtClean="0">
                <a:latin typeface="+mj-lt"/>
              </a:rPr>
              <a:t>Estra</a:t>
            </a:r>
            <a:r>
              <a:rPr lang="it-IT" sz="1600" dirty="0" smtClean="0">
                <a:latin typeface="+mj-lt"/>
              </a:rPr>
              <a:t> Energie e Prometeo sono vulnerabili (73.121 su 174.801).</a:t>
            </a:r>
            <a:endParaRPr lang="it-IT" sz="1600" dirty="0">
              <a:latin typeface="+mj-lt"/>
            </a:endParaRPr>
          </a:p>
        </p:txBody>
      </p:sp>
      <p:sp>
        <p:nvSpPr>
          <p:cNvPr id="9" name="CasellaDiTesto 8"/>
          <p:cNvSpPr txBox="1"/>
          <p:nvPr/>
        </p:nvSpPr>
        <p:spPr>
          <a:xfrm>
            <a:off x="648000" y="504000"/>
            <a:ext cx="4595351" cy="369332"/>
          </a:xfrm>
          <a:prstGeom prst="rect">
            <a:avLst/>
          </a:prstGeom>
          <a:noFill/>
        </p:spPr>
        <p:txBody>
          <a:bodyPr wrap="square" rtlCol="0">
            <a:spAutoFit/>
          </a:bodyPr>
          <a:lstStyle/>
          <a:p>
            <a:r>
              <a:rPr lang="it-IT" b="1" dirty="0"/>
              <a:t>Servizio di tutela della vulnerabilità</a:t>
            </a:r>
          </a:p>
        </p:txBody>
      </p:sp>
    </p:spTree>
    <p:extLst>
      <p:ext uri="{BB962C8B-B14F-4D97-AF65-F5344CB8AC3E}">
        <p14:creationId xmlns:p14="http://schemas.microsoft.com/office/powerpoint/2010/main" val="1177520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4</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5" name="CasellaDiTesto 4"/>
          <p:cNvSpPr txBox="1"/>
          <p:nvPr/>
        </p:nvSpPr>
        <p:spPr>
          <a:xfrm>
            <a:off x="648000" y="504000"/>
            <a:ext cx="4595351" cy="369332"/>
          </a:xfrm>
          <a:prstGeom prst="rect">
            <a:avLst/>
          </a:prstGeom>
          <a:noFill/>
        </p:spPr>
        <p:txBody>
          <a:bodyPr wrap="square" rtlCol="0">
            <a:spAutoFit/>
          </a:bodyPr>
          <a:lstStyle/>
          <a:p>
            <a:r>
              <a:rPr lang="it-IT" b="1" dirty="0" smtClean="0"/>
              <a:t>Obblighi delle società di vendita</a:t>
            </a:r>
            <a:endParaRPr lang="it-IT" b="1" dirty="0"/>
          </a:p>
        </p:txBody>
      </p:sp>
      <p:sp>
        <p:nvSpPr>
          <p:cNvPr id="15" name="CasellaDiTesto 14"/>
          <p:cNvSpPr txBox="1"/>
          <p:nvPr/>
        </p:nvSpPr>
        <p:spPr>
          <a:xfrm>
            <a:off x="648000" y="923460"/>
            <a:ext cx="8331781" cy="3539430"/>
          </a:xfrm>
          <a:prstGeom prst="rect">
            <a:avLst/>
          </a:prstGeom>
          <a:noFill/>
        </p:spPr>
        <p:txBody>
          <a:bodyPr wrap="square" rtlCol="0">
            <a:spAutoFit/>
          </a:bodyPr>
          <a:lstStyle/>
          <a:p>
            <a:r>
              <a:rPr lang="it-IT" sz="1600" i="1" dirty="0" smtClean="0">
                <a:solidFill>
                  <a:srgbClr val="02589C"/>
                </a:solidFill>
                <a:latin typeface="+mj-lt"/>
              </a:rPr>
              <a:t>Verso i clienti in </a:t>
            </a:r>
            <a:r>
              <a:rPr lang="it-IT" sz="1600" b="1" i="1" dirty="0" smtClean="0">
                <a:solidFill>
                  <a:srgbClr val="02589C"/>
                </a:solidFill>
              </a:rPr>
              <a:t>tutela</a:t>
            </a:r>
            <a:r>
              <a:rPr lang="it-IT" sz="1600" i="1" dirty="0" smtClean="0">
                <a:solidFill>
                  <a:srgbClr val="02589C"/>
                </a:solidFill>
                <a:latin typeface="+mj-lt"/>
              </a:rPr>
              <a:t> gas</a:t>
            </a:r>
          </a:p>
          <a:p>
            <a:endParaRPr lang="it-IT" sz="1600" dirty="0"/>
          </a:p>
          <a:p>
            <a:r>
              <a:rPr lang="it-IT" sz="1600" b="1" dirty="0"/>
              <a:t>S</a:t>
            </a:r>
            <a:r>
              <a:rPr lang="it-IT" sz="1600" b="1" dirty="0" smtClean="0"/>
              <a:t>ettembre 2023</a:t>
            </a:r>
            <a:r>
              <a:rPr lang="it-IT" sz="1600" dirty="0" smtClean="0">
                <a:latin typeface="+mj-lt"/>
              </a:rPr>
              <a:t>, invio </a:t>
            </a:r>
            <a:r>
              <a:rPr lang="it-IT" sz="1600" b="1" dirty="0"/>
              <a:t>comunicazione</a:t>
            </a:r>
            <a:r>
              <a:rPr lang="it-IT" sz="1600" dirty="0">
                <a:latin typeface="+mj-lt"/>
              </a:rPr>
              <a:t> </a:t>
            </a:r>
            <a:r>
              <a:rPr lang="it-IT" sz="1600" dirty="0" smtClean="0">
                <a:latin typeface="+mj-lt"/>
              </a:rPr>
              <a:t>differenziata per clienti vulnerabili e non vulnerabili </a:t>
            </a:r>
          </a:p>
          <a:p>
            <a:endParaRPr lang="it-IT" sz="1600" dirty="0">
              <a:latin typeface="+mj-lt"/>
            </a:endParaRPr>
          </a:p>
          <a:p>
            <a:r>
              <a:rPr lang="it-IT" sz="1600" dirty="0" smtClean="0">
                <a:latin typeface="+mj-lt"/>
              </a:rPr>
              <a:t>Nella comunicazione per i </a:t>
            </a:r>
            <a:r>
              <a:rPr lang="it-IT" sz="1600" b="1" dirty="0"/>
              <a:t>clienti </a:t>
            </a:r>
            <a:r>
              <a:rPr lang="it-IT" sz="1600" b="1" dirty="0" smtClean="0"/>
              <a:t>vulnerabili </a:t>
            </a:r>
            <a:r>
              <a:rPr lang="it-IT" sz="1600" dirty="0" smtClean="0">
                <a:latin typeface="+mj-lt"/>
              </a:rPr>
              <a:t>(domestici): </a:t>
            </a:r>
          </a:p>
          <a:p>
            <a:pPr marL="285750" indent="-285750">
              <a:buFont typeface="Arial" panose="020B0604020202020204" pitchFamily="34" charset="0"/>
              <a:buChar char="•"/>
            </a:pPr>
            <a:r>
              <a:rPr lang="it-IT" sz="1600" dirty="0" smtClean="0">
                <a:latin typeface="+mj-lt"/>
              </a:rPr>
              <a:t>condizioni economiche servizio di tutela della vulnerabilità;</a:t>
            </a:r>
            <a:endParaRPr lang="it-IT" sz="1600" dirty="0">
              <a:latin typeface="+mj-lt"/>
            </a:endParaRPr>
          </a:p>
          <a:p>
            <a:pPr marL="285750" indent="-285750">
              <a:buFont typeface="Arial" panose="020B0604020202020204" pitchFamily="34" charset="0"/>
              <a:buChar char="•"/>
            </a:pPr>
            <a:r>
              <a:rPr lang="it-IT" sz="1600" dirty="0" smtClean="0">
                <a:latin typeface="+mj-lt"/>
              </a:rPr>
              <a:t>facoltà </a:t>
            </a:r>
            <a:r>
              <a:rPr lang="it-IT" sz="1600" dirty="0">
                <a:latin typeface="+mj-lt"/>
              </a:rPr>
              <a:t>di scelta </a:t>
            </a:r>
            <a:r>
              <a:rPr lang="it-IT" sz="1600" dirty="0" smtClean="0">
                <a:latin typeface="+mj-lt"/>
              </a:rPr>
              <a:t>offerta sul mercato libero della società o di altro venditore;</a:t>
            </a:r>
            <a:endParaRPr lang="it-IT" sz="1600" dirty="0">
              <a:latin typeface="+mj-lt"/>
            </a:endParaRPr>
          </a:p>
          <a:p>
            <a:pPr marL="285750" indent="-285750">
              <a:buFont typeface="Arial" panose="020B0604020202020204" pitchFamily="34" charset="0"/>
              <a:buChar char="•"/>
            </a:pPr>
            <a:r>
              <a:rPr lang="it-IT" sz="1600" dirty="0" smtClean="0">
                <a:latin typeface="+mj-lt"/>
              </a:rPr>
              <a:t>in </a:t>
            </a:r>
            <a:r>
              <a:rPr lang="it-IT" sz="1600" dirty="0">
                <a:latin typeface="+mj-lt"/>
              </a:rPr>
              <a:t>assenza di </a:t>
            </a:r>
            <a:r>
              <a:rPr lang="it-IT" sz="1600" dirty="0" smtClean="0">
                <a:latin typeface="+mj-lt"/>
              </a:rPr>
              <a:t>scelta, applicazione</a:t>
            </a:r>
            <a:r>
              <a:rPr lang="it-IT" sz="1600" b="1" dirty="0" smtClean="0"/>
              <a:t> </a:t>
            </a:r>
            <a:r>
              <a:rPr lang="it-IT" sz="1600" b="1" dirty="0"/>
              <a:t>servizio di tutela </a:t>
            </a:r>
            <a:r>
              <a:rPr lang="it-IT" sz="1600" b="1" dirty="0" smtClean="0"/>
              <a:t>della </a:t>
            </a:r>
            <a:r>
              <a:rPr lang="it-IT" sz="1600" b="1" dirty="0"/>
              <a:t>vulnerabilità dal </a:t>
            </a:r>
            <a:r>
              <a:rPr lang="it-IT" sz="1600" b="1" dirty="0" smtClean="0"/>
              <a:t>01/01/2024</a:t>
            </a:r>
            <a:r>
              <a:rPr lang="it-IT" sz="1600" dirty="0" smtClean="0">
                <a:latin typeface="+mj-lt"/>
              </a:rPr>
              <a:t>.</a:t>
            </a:r>
          </a:p>
          <a:p>
            <a:endParaRPr lang="it-IT" sz="1600" dirty="0">
              <a:latin typeface="+mj-lt"/>
            </a:endParaRPr>
          </a:p>
          <a:p>
            <a:r>
              <a:rPr lang="it-IT" sz="1600" dirty="0" smtClean="0">
                <a:latin typeface="+mj-lt"/>
              </a:rPr>
              <a:t>Nella comunicazione per i </a:t>
            </a:r>
            <a:r>
              <a:rPr lang="it-IT" sz="1600" b="1" dirty="0" smtClean="0"/>
              <a:t>clienti non identificati come vulnerabili</a:t>
            </a:r>
            <a:r>
              <a:rPr lang="it-IT" sz="1600" dirty="0" smtClean="0">
                <a:latin typeface="+mj-lt"/>
              </a:rPr>
              <a:t>:</a:t>
            </a:r>
          </a:p>
          <a:p>
            <a:pPr marL="285750" indent="-285750">
              <a:buFont typeface="Arial" panose="020B0604020202020204" pitchFamily="34" charset="0"/>
              <a:buChar char="•"/>
            </a:pPr>
            <a:r>
              <a:rPr lang="it-IT" sz="1600" dirty="0">
                <a:latin typeface="+mj-lt"/>
              </a:rPr>
              <a:t>possibilità di comunicare vulnerabilità </a:t>
            </a:r>
            <a:r>
              <a:rPr lang="it-IT" sz="1600" dirty="0" smtClean="0">
                <a:latin typeface="+mj-lt"/>
              </a:rPr>
              <a:t>(autocertificazione - solo domestici);</a:t>
            </a:r>
          </a:p>
          <a:p>
            <a:pPr marL="285750" indent="-285750">
              <a:buFont typeface="Arial" panose="020B0604020202020204" pitchFamily="34" charset="0"/>
              <a:buChar char="•"/>
            </a:pPr>
            <a:r>
              <a:rPr lang="it-IT" sz="1600" dirty="0">
                <a:latin typeface="+mj-lt"/>
              </a:rPr>
              <a:t>facoltà di scelta offerta sul mercato libero </a:t>
            </a:r>
            <a:r>
              <a:rPr lang="it-IT" sz="1600" b="1" dirty="0">
                <a:solidFill>
                  <a:schemeClr val="accent6"/>
                </a:solidFill>
              </a:rPr>
              <a:t>più conveniente </a:t>
            </a:r>
            <a:r>
              <a:rPr lang="it-IT" sz="1600" dirty="0" smtClean="0">
                <a:latin typeface="+mj-lt"/>
              </a:rPr>
              <a:t>della società;</a:t>
            </a:r>
          </a:p>
          <a:p>
            <a:pPr marL="285750" indent="-285750">
              <a:buFont typeface="Arial" panose="020B0604020202020204" pitchFamily="34" charset="0"/>
              <a:buChar char="•"/>
            </a:pPr>
            <a:r>
              <a:rPr lang="it-IT" sz="1600" dirty="0">
                <a:latin typeface="+mj-lt"/>
              </a:rPr>
              <a:t>facoltà di scelta </a:t>
            </a:r>
            <a:r>
              <a:rPr lang="it-IT" sz="1600" dirty="0" smtClean="0">
                <a:latin typeface="+mj-lt"/>
              </a:rPr>
              <a:t>altra offerta </a:t>
            </a:r>
            <a:r>
              <a:rPr lang="it-IT" sz="1600" dirty="0">
                <a:latin typeface="+mj-lt"/>
              </a:rPr>
              <a:t>sul mercato libero della società o di altro venditore;</a:t>
            </a:r>
          </a:p>
          <a:p>
            <a:pPr marL="285750" indent="-285750">
              <a:buFont typeface="Arial" panose="020B0604020202020204" pitchFamily="34" charset="0"/>
              <a:buChar char="•"/>
            </a:pPr>
            <a:r>
              <a:rPr lang="it-IT" sz="1600" dirty="0" smtClean="0">
                <a:latin typeface="+mj-lt"/>
              </a:rPr>
              <a:t>in </a:t>
            </a:r>
            <a:r>
              <a:rPr lang="it-IT" sz="1600" dirty="0">
                <a:latin typeface="+mj-lt"/>
              </a:rPr>
              <a:t>assenza di </a:t>
            </a:r>
            <a:r>
              <a:rPr lang="it-IT" sz="1600" dirty="0" smtClean="0">
                <a:latin typeface="+mj-lt"/>
              </a:rPr>
              <a:t>scelta, applicazione</a:t>
            </a:r>
            <a:r>
              <a:rPr lang="it-IT" sz="1600" b="1" dirty="0" smtClean="0"/>
              <a:t> condizioni </a:t>
            </a:r>
            <a:r>
              <a:rPr lang="it-IT" sz="1600" b="1" dirty="0"/>
              <a:t>economiche (</a:t>
            </a:r>
            <a:r>
              <a:rPr lang="it-IT" sz="1600" b="1" dirty="0" smtClean="0"/>
              <a:t>PLACET </a:t>
            </a:r>
            <a:r>
              <a:rPr lang="it-IT" sz="1100" b="1" dirty="0" smtClean="0"/>
              <a:t>regolamentata</a:t>
            </a:r>
            <a:r>
              <a:rPr lang="it-IT" sz="1600" b="1" dirty="0" smtClean="0"/>
              <a:t>) dall’01/01/2024</a:t>
            </a:r>
            <a:r>
              <a:rPr lang="it-IT" sz="1600" dirty="0" smtClean="0">
                <a:latin typeface="+mj-lt"/>
              </a:rPr>
              <a:t>.</a:t>
            </a:r>
            <a:endParaRPr lang="it-IT" sz="1600" dirty="0">
              <a:latin typeface="+mj-lt"/>
            </a:endParaRPr>
          </a:p>
        </p:txBody>
      </p:sp>
    </p:spTree>
    <p:extLst>
      <p:ext uri="{BB962C8B-B14F-4D97-AF65-F5344CB8AC3E}">
        <p14:creationId xmlns:p14="http://schemas.microsoft.com/office/powerpoint/2010/main" val="3147140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5</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6" name="CasellaDiTesto 5"/>
          <p:cNvSpPr txBox="1"/>
          <p:nvPr/>
        </p:nvSpPr>
        <p:spPr>
          <a:xfrm>
            <a:off x="648000" y="504000"/>
            <a:ext cx="4595351" cy="369332"/>
          </a:xfrm>
          <a:prstGeom prst="rect">
            <a:avLst/>
          </a:prstGeom>
          <a:noFill/>
        </p:spPr>
        <p:txBody>
          <a:bodyPr wrap="square" rtlCol="0">
            <a:spAutoFit/>
          </a:bodyPr>
          <a:lstStyle>
            <a:defPPr>
              <a:defRPr lang="en-US"/>
            </a:defPPr>
            <a:lvl1pPr>
              <a:defRPr b="1"/>
            </a:lvl1pPr>
          </a:lstStyle>
          <a:p>
            <a:r>
              <a:rPr lang="it-IT" dirty="0"/>
              <a:t>Comunicazioni inviate</a:t>
            </a:r>
          </a:p>
        </p:txBody>
      </p:sp>
      <p:graphicFrame>
        <p:nvGraphicFramePr>
          <p:cNvPr id="4" name="Tabella 3"/>
          <p:cNvGraphicFramePr>
            <a:graphicFrameLocks noGrp="1"/>
          </p:cNvGraphicFramePr>
          <p:nvPr>
            <p:extLst>
              <p:ext uri="{D42A27DB-BD31-4B8C-83A1-F6EECF244321}">
                <p14:modId xmlns:p14="http://schemas.microsoft.com/office/powerpoint/2010/main" val="3379205930"/>
              </p:ext>
            </p:extLst>
          </p:nvPr>
        </p:nvGraphicFramePr>
        <p:xfrm>
          <a:off x="867905" y="1632748"/>
          <a:ext cx="7332869" cy="2381312"/>
        </p:xfrm>
        <a:graphic>
          <a:graphicData uri="http://schemas.openxmlformats.org/drawingml/2006/table">
            <a:tbl>
              <a:tblPr firstRow="1" bandRow="1">
                <a:tableStyleId>{7DF18680-E054-41AD-8BC1-D1AEF772440D}</a:tableStyleId>
              </a:tblPr>
              <a:tblGrid>
                <a:gridCol w="2904869">
                  <a:extLst>
                    <a:ext uri="{9D8B030D-6E8A-4147-A177-3AD203B41FA5}">
                      <a16:colId xmlns:a16="http://schemas.microsoft.com/office/drawing/2014/main" val="3736322494"/>
                    </a:ext>
                  </a:extLst>
                </a:gridCol>
                <a:gridCol w="1476000">
                  <a:extLst>
                    <a:ext uri="{9D8B030D-6E8A-4147-A177-3AD203B41FA5}">
                      <a16:colId xmlns:a16="http://schemas.microsoft.com/office/drawing/2014/main" val="2161317701"/>
                    </a:ext>
                  </a:extLst>
                </a:gridCol>
                <a:gridCol w="1476000">
                  <a:extLst>
                    <a:ext uri="{9D8B030D-6E8A-4147-A177-3AD203B41FA5}">
                      <a16:colId xmlns:a16="http://schemas.microsoft.com/office/drawing/2014/main" val="2221042917"/>
                    </a:ext>
                  </a:extLst>
                </a:gridCol>
                <a:gridCol w="1476000">
                  <a:extLst>
                    <a:ext uri="{9D8B030D-6E8A-4147-A177-3AD203B41FA5}">
                      <a16:colId xmlns:a16="http://schemas.microsoft.com/office/drawing/2014/main" val="3694142654"/>
                    </a:ext>
                  </a:extLst>
                </a:gridCol>
              </a:tblGrid>
              <a:tr h="595328">
                <a:tc>
                  <a:txBody>
                    <a:bodyPr/>
                    <a:lstStyle/>
                    <a:p>
                      <a:r>
                        <a:rPr lang="it-IT" sz="1200" b="1" kern="1200" dirty="0" smtClean="0">
                          <a:solidFill>
                            <a:schemeClr val="lt1"/>
                          </a:solidFill>
                          <a:latin typeface="+mn-lt"/>
                          <a:ea typeface="+mn-ea"/>
                          <a:cs typeface="+mn-cs"/>
                        </a:rPr>
                        <a:t>TIPOLOGIA CLIENTE </a:t>
                      </a:r>
                      <a:endParaRPr lang="it-IT" sz="1200" b="1" kern="1200" dirty="0">
                        <a:solidFill>
                          <a:schemeClr val="lt1"/>
                        </a:solidFill>
                        <a:latin typeface="+mn-lt"/>
                        <a:ea typeface="+mn-ea"/>
                        <a:cs typeface="+mn-cs"/>
                      </a:endParaRPr>
                    </a:p>
                  </a:txBody>
                  <a:tcPr anchor="ctr"/>
                </a:tc>
                <a:tc>
                  <a:txBody>
                    <a:bodyPr/>
                    <a:lstStyle/>
                    <a:p>
                      <a:pPr marL="0" marR="0" indent="0" algn="ctr" defTabSz="685783" rtl="0" eaLnBrk="1" fontAlgn="auto" latinLnBrk="0" hangingPunct="1">
                        <a:lnSpc>
                          <a:spcPct val="100000"/>
                        </a:lnSpc>
                        <a:spcBef>
                          <a:spcPts val="0"/>
                        </a:spcBef>
                        <a:spcAft>
                          <a:spcPts val="0"/>
                        </a:spcAft>
                        <a:buClrTx/>
                        <a:buSzTx/>
                        <a:buFontTx/>
                        <a:buNone/>
                        <a:tabLst/>
                        <a:defRPr/>
                      </a:pPr>
                      <a:r>
                        <a:rPr lang="it-IT" sz="1200" kern="1200" dirty="0" smtClean="0"/>
                        <a:t>ESTRA ENERGIE</a:t>
                      </a:r>
                    </a:p>
                  </a:txBody>
                  <a:tcPr anchor="ctr"/>
                </a:tc>
                <a:tc>
                  <a:txBody>
                    <a:bodyPr/>
                    <a:lstStyle/>
                    <a:p>
                      <a:pPr marL="0" marR="0" indent="0" algn="ctr" defTabSz="685783" rtl="0" eaLnBrk="1" fontAlgn="auto" latinLnBrk="0" hangingPunct="1">
                        <a:lnSpc>
                          <a:spcPct val="100000"/>
                        </a:lnSpc>
                        <a:spcBef>
                          <a:spcPts val="0"/>
                        </a:spcBef>
                        <a:spcAft>
                          <a:spcPts val="0"/>
                        </a:spcAft>
                        <a:buClrTx/>
                        <a:buSzTx/>
                        <a:buFontTx/>
                        <a:buNone/>
                        <a:tabLst/>
                        <a:defRPr/>
                      </a:pPr>
                      <a:r>
                        <a:rPr lang="it-IT" sz="1200" kern="1200" dirty="0" smtClean="0"/>
                        <a:t>PROMETEO</a:t>
                      </a:r>
                    </a:p>
                  </a:txBody>
                  <a:tcPr anchor="ctr"/>
                </a:tc>
                <a:tc>
                  <a:txBody>
                    <a:bodyPr/>
                    <a:lstStyle/>
                    <a:p>
                      <a:pPr algn="ctr"/>
                      <a:r>
                        <a:rPr lang="it-IT" sz="1200" dirty="0" smtClean="0"/>
                        <a:t>TOTALE</a:t>
                      </a:r>
                      <a:endParaRPr lang="it-IT" sz="1200" dirty="0"/>
                    </a:p>
                  </a:txBody>
                  <a:tcPr anchor="ctr"/>
                </a:tc>
                <a:extLst>
                  <a:ext uri="{0D108BD9-81ED-4DB2-BD59-A6C34878D82A}">
                    <a16:rowId xmlns:a16="http://schemas.microsoft.com/office/drawing/2014/main" val="456739852"/>
                  </a:ext>
                </a:extLst>
              </a:tr>
              <a:tr h="595328">
                <a:tc>
                  <a:txBody>
                    <a:bodyPr/>
                    <a:lstStyle/>
                    <a:p>
                      <a:pPr marL="0" indent="0">
                        <a:lnSpc>
                          <a:spcPct val="100000"/>
                        </a:lnSpc>
                        <a:buFont typeface="Arial" panose="020B0604020202020204" pitchFamily="34" charset="0"/>
                        <a:buNone/>
                      </a:pPr>
                      <a:r>
                        <a:rPr lang="it-IT" sz="1200" kern="1200" dirty="0" smtClean="0"/>
                        <a:t>VULNERABILI (domestici)</a:t>
                      </a:r>
                    </a:p>
                  </a:txBody>
                  <a:tcPr anchor="ctr"/>
                </a:tc>
                <a:tc>
                  <a:txBody>
                    <a:bodyPr/>
                    <a:lstStyle/>
                    <a:p>
                      <a:pPr marL="0" marR="0" indent="0" algn="r" defTabSz="685783" rtl="0" eaLnBrk="1" fontAlgn="auto" latinLnBrk="0" hangingPunct="1">
                        <a:lnSpc>
                          <a:spcPct val="100000"/>
                        </a:lnSpc>
                        <a:spcBef>
                          <a:spcPts val="0"/>
                        </a:spcBef>
                        <a:spcAft>
                          <a:spcPts val="0"/>
                        </a:spcAft>
                        <a:buClrTx/>
                        <a:buSzTx/>
                        <a:buFontTx/>
                        <a:buNone/>
                        <a:tabLst/>
                        <a:defRPr/>
                      </a:pPr>
                      <a:r>
                        <a:rPr lang="it-IT" sz="1200" kern="1200" dirty="0" smtClean="0"/>
                        <a:t>51.442</a:t>
                      </a:r>
                    </a:p>
                  </a:txBody>
                  <a:tcPr anchor="ctr"/>
                </a:tc>
                <a:tc>
                  <a:txBody>
                    <a:bodyPr/>
                    <a:lstStyle/>
                    <a:p>
                      <a:pPr algn="r">
                        <a:lnSpc>
                          <a:spcPct val="100000"/>
                        </a:lnSpc>
                      </a:pPr>
                      <a:r>
                        <a:rPr lang="it-IT" sz="1200" dirty="0" smtClean="0"/>
                        <a:t>21.679</a:t>
                      </a:r>
                      <a:endParaRPr lang="it-IT" sz="1200" dirty="0"/>
                    </a:p>
                  </a:txBody>
                  <a:tcPr anchor="ctr"/>
                </a:tc>
                <a:tc>
                  <a:txBody>
                    <a:bodyPr/>
                    <a:lstStyle/>
                    <a:p>
                      <a:pPr algn="r">
                        <a:lnSpc>
                          <a:spcPct val="100000"/>
                        </a:lnSpc>
                      </a:pPr>
                      <a:r>
                        <a:rPr lang="it-IT" sz="1200" dirty="0" smtClean="0"/>
                        <a:t>73.121</a:t>
                      </a:r>
                      <a:endParaRPr lang="it-IT" sz="1200" dirty="0"/>
                    </a:p>
                  </a:txBody>
                  <a:tcPr anchor="ctr"/>
                </a:tc>
                <a:extLst>
                  <a:ext uri="{0D108BD9-81ED-4DB2-BD59-A6C34878D82A}">
                    <a16:rowId xmlns:a16="http://schemas.microsoft.com/office/drawing/2014/main" val="2039550049"/>
                  </a:ext>
                </a:extLst>
              </a:tr>
              <a:tr h="595328">
                <a:tc>
                  <a:txBody>
                    <a:bodyPr/>
                    <a:lstStyle/>
                    <a:p>
                      <a:pPr marL="0" marR="0" indent="0" algn="l" defTabSz="685783" rtl="0" eaLnBrk="1" fontAlgn="auto" latinLnBrk="0" hangingPunct="1">
                        <a:lnSpc>
                          <a:spcPct val="100000"/>
                        </a:lnSpc>
                        <a:spcBef>
                          <a:spcPts val="0"/>
                        </a:spcBef>
                        <a:spcAft>
                          <a:spcPts val="0"/>
                        </a:spcAft>
                        <a:buClrTx/>
                        <a:buSzTx/>
                        <a:buFontTx/>
                        <a:buNone/>
                        <a:tabLst/>
                        <a:defRPr/>
                      </a:pPr>
                      <a:r>
                        <a:rPr lang="it-IT" sz="1200" kern="1200" dirty="0" smtClean="0"/>
                        <a:t>NON VULNERABILI (domestici e condomini)</a:t>
                      </a:r>
                    </a:p>
                  </a:txBody>
                  <a:tcPr anchor="ctr"/>
                </a:tc>
                <a:tc>
                  <a:txBody>
                    <a:bodyPr/>
                    <a:lstStyle/>
                    <a:p>
                      <a:pPr marL="0" marR="0" indent="0" algn="r" defTabSz="685783" rtl="0" eaLnBrk="1" fontAlgn="auto" latinLnBrk="0" hangingPunct="1">
                        <a:lnSpc>
                          <a:spcPct val="100000"/>
                        </a:lnSpc>
                        <a:spcBef>
                          <a:spcPts val="0"/>
                        </a:spcBef>
                        <a:spcAft>
                          <a:spcPts val="0"/>
                        </a:spcAft>
                        <a:buClrTx/>
                        <a:buSzTx/>
                        <a:buFontTx/>
                        <a:buNone/>
                        <a:tabLst/>
                        <a:defRPr/>
                      </a:pPr>
                      <a:r>
                        <a:rPr lang="it-IT" sz="1200" kern="1200" dirty="0" smtClean="0"/>
                        <a:t>69.952</a:t>
                      </a:r>
                    </a:p>
                  </a:txBody>
                  <a:tcPr anchor="ctr"/>
                </a:tc>
                <a:tc>
                  <a:txBody>
                    <a:bodyPr/>
                    <a:lstStyle/>
                    <a:p>
                      <a:pPr algn="r">
                        <a:lnSpc>
                          <a:spcPct val="100000"/>
                        </a:lnSpc>
                      </a:pPr>
                      <a:r>
                        <a:rPr lang="it-IT" sz="1200" dirty="0" smtClean="0"/>
                        <a:t>31.728</a:t>
                      </a:r>
                      <a:endParaRPr lang="it-IT" sz="1200" dirty="0"/>
                    </a:p>
                  </a:txBody>
                  <a:tcPr anchor="ctr"/>
                </a:tc>
                <a:tc>
                  <a:txBody>
                    <a:bodyPr/>
                    <a:lstStyle/>
                    <a:p>
                      <a:pPr algn="r">
                        <a:lnSpc>
                          <a:spcPct val="100000"/>
                        </a:lnSpc>
                      </a:pPr>
                      <a:r>
                        <a:rPr lang="it-IT" sz="1200" dirty="0" smtClean="0"/>
                        <a:t>101.680</a:t>
                      </a:r>
                    </a:p>
                  </a:txBody>
                  <a:tcPr anchor="ctr"/>
                </a:tc>
                <a:extLst>
                  <a:ext uri="{0D108BD9-81ED-4DB2-BD59-A6C34878D82A}">
                    <a16:rowId xmlns:a16="http://schemas.microsoft.com/office/drawing/2014/main" val="1069643361"/>
                  </a:ext>
                </a:extLst>
              </a:tr>
              <a:tr h="595328">
                <a:tc>
                  <a:txBody>
                    <a:bodyPr/>
                    <a:lstStyle/>
                    <a:p>
                      <a:pPr>
                        <a:lnSpc>
                          <a:spcPct val="100000"/>
                        </a:lnSpc>
                      </a:pPr>
                      <a:r>
                        <a:rPr lang="it-IT" sz="1200" dirty="0" smtClean="0"/>
                        <a:t>TOTALE</a:t>
                      </a:r>
                      <a:endParaRPr lang="it-IT" sz="1200" dirty="0"/>
                    </a:p>
                  </a:txBody>
                  <a:tcPr anchor="ctr">
                    <a:solidFill>
                      <a:schemeClr val="bg1">
                        <a:lumMod val="85000"/>
                      </a:schemeClr>
                    </a:solidFill>
                  </a:tcPr>
                </a:tc>
                <a:tc>
                  <a:txBody>
                    <a:bodyPr/>
                    <a:lstStyle/>
                    <a:p>
                      <a:pPr algn="r">
                        <a:lnSpc>
                          <a:spcPct val="100000"/>
                        </a:lnSpc>
                      </a:pPr>
                      <a:r>
                        <a:rPr lang="it-IT" sz="1200" dirty="0" smtClean="0"/>
                        <a:t>121.394</a:t>
                      </a:r>
                      <a:endParaRPr lang="it-IT" sz="1200" dirty="0"/>
                    </a:p>
                  </a:txBody>
                  <a:tcPr anchor="ctr">
                    <a:solidFill>
                      <a:schemeClr val="bg1">
                        <a:lumMod val="85000"/>
                      </a:schemeClr>
                    </a:solidFill>
                  </a:tcPr>
                </a:tc>
                <a:tc>
                  <a:txBody>
                    <a:bodyPr/>
                    <a:lstStyle/>
                    <a:p>
                      <a:pPr algn="r">
                        <a:lnSpc>
                          <a:spcPct val="100000"/>
                        </a:lnSpc>
                      </a:pPr>
                      <a:r>
                        <a:rPr lang="it-IT" sz="1200" dirty="0" smtClean="0"/>
                        <a:t>53.407</a:t>
                      </a:r>
                      <a:endParaRPr lang="it-IT" sz="1200" dirty="0"/>
                    </a:p>
                  </a:txBody>
                  <a:tcPr anchor="ctr">
                    <a:solidFill>
                      <a:schemeClr val="bg1">
                        <a:lumMod val="85000"/>
                      </a:schemeClr>
                    </a:solidFill>
                  </a:tcPr>
                </a:tc>
                <a:tc>
                  <a:txBody>
                    <a:bodyPr/>
                    <a:lstStyle/>
                    <a:p>
                      <a:pPr algn="r">
                        <a:lnSpc>
                          <a:spcPct val="100000"/>
                        </a:lnSpc>
                      </a:pPr>
                      <a:r>
                        <a:rPr lang="it-IT" sz="1200" b="1" dirty="0" smtClean="0"/>
                        <a:t>174.801</a:t>
                      </a:r>
                      <a:endParaRPr lang="it-IT" sz="1200" b="1" dirty="0"/>
                    </a:p>
                  </a:txBody>
                  <a:tcPr anchor="ctr">
                    <a:solidFill>
                      <a:schemeClr val="bg1">
                        <a:lumMod val="85000"/>
                      </a:schemeClr>
                    </a:solidFill>
                  </a:tcPr>
                </a:tc>
                <a:extLst>
                  <a:ext uri="{0D108BD9-81ED-4DB2-BD59-A6C34878D82A}">
                    <a16:rowId xmlns:a16="http://schemas.microsoft.com/office/drawing/2014/main" val="1118373615"/>
                  </a:ext>
                </a:extLst>
              </a:tr>
            </a:tbl>
          </a:graphicData>
        </a:graphic>
      </p:graphicFrame>
    </p:spTree>
    <p:extLst>
      <p:ext uri="{BB962C8B-B14F-4D97-AF65-F5344CB8AC3E}">
        <p14:creationId xmlns:p14="http://schemas.microsoft.com/office/powerpoint/2010/main" val="2552228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6</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15" name="CasellaDiTesto 14"/>
          <p:cNvSpPr txBox="1"/>
          <p:nvPr/>
        </p:nvSpPr>
        <p:spPr>
          <a:xfrm>
            <a:off x="665017" y="1030939"/>
            <a:ext cx="7862534" cy="1569660"/>
          </a:xfrm>
          <a:prstGeom prst="rect">
            <a:avLst/>
          </a:prstGeom>
          <a:noFill/>
        </p:spPr>
        <p:txBody>
          <a:bodyPr wrap="square" rtlCol="0">
            <a:spAutoFit/>
          </a:bodyPr>
          <a:lstStyle/>
          <a:p>
            <a:r>
              <a:rPr lang="it-IT" sz="1600" i="1" dirty="0">
                <a:solidFill>
                  <a:srgbClr val="02589C"/>
                </a:solidFill>
                <a:latin typeface="+mj-lt"/>
              </a:rPr>
              <a:t>Verso i clienti domestici nel mercato </a:t>
            </a:r>
            <a:r>
              <a:rPr lang="it-IT" sz="1600" b="1" i="1" dirty="0">
                <a:solidFill>
                  <a:srgbClr val="02589C"/>
                </a:solidFill>
              </a:rPr>
              <a:t>libero</a:t>
            </a:r>
          </a:p>
          <a:p>
            <a:endParaRPr lang="it-IT" sz="1600" dirty="0">
              <a:latin typeface="+mj-lt"/>
            </a:endParaRPr>
          </a:p>
          <a:p>
            <a:r>
              <a:rPr lang="it-IT" sz="1600" dirty="0" smtClean="0">
                <a:latin typeface="+mj-lt"/>
              </a:rPr>
              <a:t>In </a:t>
            </a:r>
            <a:r>
              <a:rPr lang="it-IT" sz="1600" dirty="0">
                <a:latin typeface="+mj-lt"/>
              </a:rPr>
              <a:t>tutte le </a:t>
            </a:r>
            <a:r>
              <a:rPr lang="it-IT" sz="1600" b="1" dirty="0"/>
              <a:t>bollette</a:t>
            </a:r>
            <a:r>
              <a:rPr lang="it-IT" sz="1600" dirty="0">
                <a:latin typeface="+mj-lt"/>
              </a:rPr>
              <a:t> emesse </a:t>
            </a:r>
            <a:r>
              <a:rPr lang="it-IT" sz="1600" dirty="0" smtClean="0">
                <a:latin typeface="+mj-lt"/>
              </a:rPr>
              <a:t>tra </a:t>
            </a:r>
            <a:r>
              <a:rPr lang="it-IT" sz="1600" b="1" dirty="0"/>
              <a:t>settembre</a:t>
            </a:r>
            <a:r>
              <a:rPr lang="it-IT" sz="1600" b="1" dirty="0">
                <a:latin typeface="+mj-lt"/>
              </a:rPr>
              <a:t> </a:t>
            </a:r>
            <a:r>
              <a:rPr lang="it-IT" sz="1600" dirty="0">
                <a:latin typeface="+mj-lt"/>
              </a:rPr>
              <a:t>e</a:t>
            </a:r>
            <a:r>
              <a:rPr lang="it-IT" sz="1600" b="1" dirty="0">
                <a:latin typeface="+mj-lt"/>
              </a:rPr>
              <a:t> </a:t>
            </a:r>
            <a:r>
              <a:rPr lang="it-IT" sz="1600" b="1" dirty="0"/>
              <a:t>dicembre</a:t>
            </a:r>
            <a:r>
              <a:rPr lang="it-IT" sz="1600" b="1" dirty="0">
                <a:latin typeface="+mj-lt"/>
              </a:rPr>
              <a:t> </a:t>
            </a:r>
            <a:r>
              <a:rPr lang="it-IT" sz="1600" b="1" dirty="0" smtClean="0"/>
              <a:t>2023</a:t>
            </a:r>
            <a:r>
              <a:rPr lang="it-IT" sz="1600" dirty="0" smtClean="0">
                <a:latin typeface="+mj-lt"/>
              </a:rPr>
              <a:t>, le società di vendita devono inserire </a:t>
            </a:r>
            <a:r>
              <a:rPr lang="it-IT" sz="1600" dirty="0">
                <a:latin typeface="+mj-lt"/>
              </a:rPr>
              <a:t>un </a:t>
            </a:r>
            <a:r>
              <a:rPr lang="it-IT" sz="1600" dirty="0" smtClean="0">
                <a:latin typeface="+mj-lt"/>
              </a:rPr>
              <a:t>testo definito da </a:t>
            </a:r>
            <a:r>
              <a:rPr lang="it-IT" sz="1600" dirty="0" err="1" smtClean="0">
                <a:latin typeface="+mj-lt"/>
              </a:rPr>
              <a:t>Arera</a:t>
            </a:r>
            <a:r>
              <a:rPr lang="it-IT" sz="1600" dirty="0" smtClean="0">
                <a:latin typeface="+mj-lt"/>
              </a:rPr>
              <a:t> sui </a:t>
            </a:r>
            <a:r>
              <a:rPr lang="it-IT" sz="1600" dirty="0">
                <a:latin typeface="+mj-lt"/>
              </a:rPr>
              <a:t>diritti </a:t>
            </a:r>
            <a:r>
              <a:rPr lang="it-IT" sz="1600" dirty="0" smtClean="0">
                <a:latin typeface="+mj-lt"/>
              </a:rPr>
              <a:t>dei vulnerabili </a:t>
            </a:r>
            <a:r>
              <a:rPr lang="it-IT" sz="1600" dirty="0">
                <a:latin typeface="+mj-lt"/>
              </a:rPr>
              <a:t>e sulle condizioni </a:t>
            </a:r>
            <a:r>
              <a:rPr lang="it-IT" sz="1600" dirty="0" smtClean="0">
                <a:latin typeface="+mj-lt"/>
              </a:rPr>
              <a:t>loro riservate.</a:t>
            </a:r>
          </a:p>
          <a:p>
            <a:endParaRPr lang="it-IT" sz="1600" dirty="0" smtClean="0">
              <a:latin typeface="+mj-lt"/>
            </a:endParaRPr>
          </a:p>
          <a:p>
            <a:r>
              <a:rPr lang="it-IT" sz="1600" dirty="0" smtClean="0">
                <a:latin typeface="+mj-lt"/>
              </a:rPr>
              <a:t>Da </a:t>
            </a:r>
            <a:r>
              <a:rPr lang="it-IT" sz="1600" b="1" dirty="0"/>
              <a:t>settembre 2024</a:t>
            </a:r>
            <a:r>
              <a:rPr lang="it-IT" sz="1600" dirty="0">
                <a:latin typeface="+mj-lt"/>
              </a:rPr>
              <a:t>, </a:t>
            </a:r>
            <a:r>
              <a:rPr lang="it-IT" sz="1600" dirty="0" smtClean="0">
                <a:latin typeface="+mj-lt"/>
              </a:rPr>
              <a:t>lo stesso testo va inserito in </a:t>
            </a:r>
            <a:r>
              <a:rPr lang="it-IT" sz="1600" dirty="0">
                <a:latin typeface="+mj-lt"/>
              </a:rPr>
              <a:t>almeno una bolletta </a:t>
            </a:r>
            <a:r>
              <a:rPr lang="it-IT" sz="1600" dirty="0" smtClean="0">
                <a:latin typeface="+mj-lt"/>
              </a:rPr>
              <a:t>all’anno.</a:t>
            </a:r>
            <a:endParaRPr lang="it-IT" sz="1600" dirty="0">
              <a:latin typeface="+mj-lt"/>
            </a:endParaRPr>
          </a:p>
        </p:txBody>
      </p:sp>
      <p:sp>
        <p:nvSpPr>
          <p:cNvPr id="6" name="CasellaDiTesto 5"/>
          <p:cNvSpPr txBox="1"/>
          <p:nvPr/>
        </p:nvSpPr>
        <p:spPr>
          <a:xfrm>
            <a:off x="665017" y="2936016"/>
            <a:ext cx="7982026" cy="1569660"/>
          </a:xfrm>
          <a:prstGeom prst="rect">
            <a:avLst/>
          </a:prstGeom>
          <a:noFill/>
        </p:spPr>
        <p:txBody>
          <a:bodyPr wrap="square" rtlCol="0">
            <a:spAutoFit/>
          </a:bodyPr>
          <a:lstStyle/>
          <a:p>
            <a:r>
              <a:rPr lang="it-IT" sz="1600" i="1" dirty="0">
                <a:solidFill>
                  <a:srgbClr val="02589C"/>
                </a:solidFill>
                <a:latin typeface="+mj-lt"/>
              </a:rPr>
              <a:t>Verso i potenziali </a:t>
            </a:r>
            <a:r>
              <a:rPr lang="it-IT" sz="1600" b="1" i="1" dirty="0">
                <a:solidFill>
                  <a:srgbClr val="02589C"/>
                </a:solidFill>
              </a:rPr>
              <a:t>nuovi</a:t>
            </a:r>
            <a:r>
              <a:rPr lang="it-IT" sz="1600" i="1" dirty="0">
                <a:solidFill>
                  <a:srgbClr val="02589C"/>
                </a:solidFill>
                <a:latin typeface="+mj-lt"/>
              </a:rPr>
              <a:t> clienti</a:t>
            </a:r>
          </a:p>
          <a:p>
            <a:endParaRPr lang="it-IT" sz="1600" dirty="0"/>
          </a:p>
          <a:p>
            <a:r>
              <a:rPr lang="it-IT" sz="1600" dirty="0" smtClean="0">
                <a:latin typeface="+mj-lt"/>
              </a:rPr>
              <a:t>A partire da </a:t>
            </a:r>
            <a:r>
              <a:rPr lang="it-IT" sz="1600" b="1" dirty="0" smtClean="0"/>
              <a:t>gennaio 2024</a:t>
            </a:r>
            <a:r>
              <a:rPr lang="it-IT" sz="1600" dirty="0" smtClean="0">
                <a:latin typeface="+mj-lt"/>
              </a:rPr>
              <a:t>, obbligo precontrattuale di </a:t>
            </a:r>
            <a:r>
              <a:rPr lang="it-IT" sz="1600" b="1" dirty="0" smtClean="0"/>
              <a:t>informare</a:t>
            </a:r>
            <a:r>
              <a:rPr lang="it-IT" sz="1600" dirty="0" smtClean="0">
                <a:latin typeface="+mj-lt"/>
              </a:rPr>
              <a:t> il cliente che può scegliere </a:t>
            </a:r>
            <a:r>
              <a:rPr lang="it-IT" sz="1600" dirty="0">
                <a:latin typeface="+mj-lt"/>
              </a:rPr>
              <a:t>il servizio di tutela della </a:t>
            </a:r>
            <a:r>
              <a:rPr lang="it-IT" sz="1600" dirty="0" smtClean="0">
                <a:latin typeface="+mj-lt"/>
              </a:rPr>
              <a:t>vulnerabilità con autocertificazione e consegna scheda sintetica dell’offerta. Rimozione schede di confrontabilità dai listini e inserimento di un messaggio </a:t>
            </a:r>
            <a:r>
              <a:rPr lang="it-IT" sz="1600" dirty="0" err="1" smtClean="0">
                <a:latin typeface="+mj-lt"/>
              </a:rPr>
              <a:t>Arera</a:t>
            </a:r>
            <a:r>
              <a:rPr lang="it-IT" sz="1600" dirty="0" smtClean="0">
                <a:latin typeface="+mj-lt"/>
              </a:rPr>
              <a:t> nelle schede sintetiche.</a:t>
            </a:r>
          </a:p>
        </p:txBody>
      </p:sp>
      <p:sp>
        <p:nvSpPr>
          <p:cNvPr id="7" name="CasellaDiTesto 6"/>
          <p:cNvSpPr txBox="1"/>
          <p:nvPr/>
        </p:nvSpPr>
        <p:spPr>
          <a:xfrm>
            <a:off x="648000" y="504000"/>
            <a:ext cx="4595351" cy="369332"/>
          </a:xfrm>
          <a:prstGeom prst="rect">
            <a:avLst/>
          </a:prstGeom>
          <a:noFill/>
        </p:spPr>
        <p:txBody>
          <a:bodyPr wrap="square" rtlCol="0">
            <a:spAutoFit/>
          </a:bodyPr>
          <a:lstStyle/>
          <a:p>
            <a:r>
              <a:rPr lang="it-IT" b="1" dirty="0" smtClean="0">
                <a:solidFill>
                  <a:schemeClr val="bg1">
                    <a:lumMod val="75000"/>
                  </a:schemeClr>
                </a:solidFill>
              </a:rPr>
              <a:t>Obblighi delle società di vendita</a:t>
            </a:r>
            <a:endParaRPr lang="it-IT" b="1" dirty="0">
              <a:solidFill>
                <a:schemeClr val="bg1">
                  <a:lumMod val="75000"/>
                </a:schemeClr>
              </a:solidFill>
            </a:endParaRPr>
          </a:p>
        </p:txBody>
      </p:sp>
    </p:spTree>
    <p:extLst>
      <p:ext uri="{BB962C8B-B14F-4D97-AF65-F5344CB8AC3E}">
        <p14:creationId xmlns:p14="http://schemas.microsoft.com/office/powerpoint/2010/main" val="1017330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56EB3F82-98F6-E046-9703-A6A7A5FF6D23}" type="slidenum">
              <a:rPr lang="it-IT" smtClean="0"/>
              <a:pPr/>
              <a:t>7</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sp>
        <p:nvSpPr>
          <p:cNvPr id="15" name="CasellaDiTesto 14"/>
          <p:cNvSpPr txBox="1"/>
          <p:nvPr/>
        </p:nvSpPr>
        <p:spPr>
          <a:xfrm>
            <a:off x="648000" y="1049012"/>
            <a:ext cx="8061540" cy="3046988"/>
          </a:xfrm>
          <a:prstGeom prst="rect">
            <a:avLst/>
          </a:prstGeom>
          <a:noFill/>
        </p:spPr>
        <p:txBody>
          <a:bodyPr wrap="square" rtlCol="0">
            <a:spAutoFit/>
          </a:bodyPr>
          <a:lstStyle/>
          <a:p>
            <a:r>
              <a:rPr lang="it-IT" sz="1600" i="1" dirty="0" smtClean="0">
                <a:solidFill>
                  <a:srgbClr val="02589C"/>
                </a:solidFill>
                <a:latin typeface="+mj-lt"/>
              </a:rPr>
              <a:t>Sito web</a:t>
            </a:r>
          </a:p>
          <a:p>
            <a:endParaRPr lang="it-IT" sz="1600" dirty="0"/>
          </a:p>
          <a:p>
            <a:r>
              <a:rPr lang="it-IT" sz="1600" dirty="0" smtClean="0">
                <a:latin typeface="+mj-lt"/>
              </a:rPr>
              <a:t>A </a:t>
            </a:r>
            <a:r>
              <a:rPr lang="it-IT" sz="1600" b="1" dirty="0" smtClean="0"/>
              <a:t>settembre 2023</a:t>
            </a:r>
            <a:r>
              <a:rPr lang="it-IT" sz="1600" dirty="0" smtClean="0">
                <a:latin typeface="+mj-lt"/>
              </a:rPr>
              <a:t>, le società pubblicano </a:t>
            </a:r>
            <a:r>
              <a:rPr lang="it-IT" sz="1600" dirty="0">
                <a:latin typeface="+mj-lt"/>
              </a:rPr>
              <a:t>sul sito un’</a:t>
            </a:r>
            <a:r>
              <a:rPr lang="it-IT" sz="1600" b="1" dirty="0"/>
              <a:t>informativa</a:t>
            </a:r>
            <a:r>
              <a:rPr lang="it-IT" sz="1600" dirty="0">
                <a:latin typeface="+mj-lt"/>
              </a:rPr>
              <a:t> relativa </a:t>
            </a:r>
            <a:r>
              <a:rPr lang="it-IT" sz="1600" dirty="0" smtClean="0">
                <a:latin typeface="+mj-lt"/>
              </a:rPr>
              <a:t>a:</a:t>
            </a:r>
          </a:p>
          <a:p>
            <a:pPr marL="285750" indent="-285750">
              <a:buFont typeface="Arial" panose="020B0604020202020204" pitchFamily="34" charset="0"/>
              <a:buChar char="•"/>
            </a:pPr>
            <a:r>
              <a:rPr lang="it-IT" sz="1600" dirty="0" smtClean="0">
                <a:latin typeface="+mj-lt"/>
              </a:rPr>
              <a:t>requisiti </a:t>
            </a:r>
            <a:r>
              <a:rPr lang="it-IT" sz="1600" dirty="0">
                <a:latin typeface="+mj-lt"/>
              </a:rPr>
              <a:t>che qualificano un cliente come </a:t>
            </a:r>
            <a:r>
              <a:rPr lang="it-IT" sz="1600" dirty="0" smtClean="0">
                <a:latin typeface="+mj-lt"/>
              </a:rPr>
              <a:t>vulnerabile</a:t>
            </a:r>
            <a:r>
              <a:rPr lang="it-IT" sz="1600" dirty="0">
                <a:latin typeface="+mj-lt"/>
              </a:rPr>
              <a:t>;</a:t>
            </a:r>
            <a:r>
              <a:rPr lang="it-IT" sz="1600" dirty="0" smtClean="0">
                <a:latin typeface="+mj-lt"/>
              </a:rPr>
              <a:t> </a:t>
            </a:r>
          </a:p>
          <a:p>
            <a:pPr marL="285750" indent="-285750">
              <a:buFont typeface="Arial" panose="020B0604020202020204" pitchFamily="34" charset="0"/>
              <a:buChar char="•"/>
            </a:pPr>
            <a:r>
              <a:rPr lang="it-IT" sz="1600" dirty="0" smtClean="0">
                <a:latin typeface="+mj-lt"/>
              </a:rPr>
              <a:t>modalità </a:t>
            </a:r>
            <a:r>
              <a:rPr lang="it-IT" sz="1600" dirty="0">
                <a:latin typeface="+mj-lt"/>
              </a:rPr>
              <a:t>per accedere al servizio di tutela della </a:t>
            </a:r>
            <a:r>
              <a:rPr lang="it-IT" sz="1600" dirty="0" smtClean="0">
                <a:latin typeface="+mj-lt"/>
              </a:rPr>
              <a:t>vulnerabilità;</a:t>
            </a:r>
          </a:p>
          <a:p>
            <a:pPr marL="285750" indent="-285750">
              <a:buFont typeface="Arial" panose="020B0604020202020204" pitchFamily="34" charset="0"/>
              <a:buChar char="•"/>
            </a:pPr>
            <a:r>
              <a:rPr lang="it-IT" sz="1600" dirty="0" smtClean="0">
                <a:latin typeface="+mj-lt"/>
              </a:rPr>
              <a:t>collegamento </a:t>
            </a:r>
            <a:r>
              <a:rPr lang="it-IT" sz="1600" dirty="0">
                <a:latin typeface="+mj-lt"/>
              </a:rPr>
              <a:t>alla pagina del sito </a:t>
            </a:r>
            <a:r>
              <a:rPr lang="it-IT" sz="1600" dirty="0" err="1" smtClean="0">
                <a:latin typeface="+mj-lt"/>
              </a:rPr>
              <a:t>Arera</a:t>
            </a:r>
            <a:r>
              <a:rPr lang="it-IT" sz="1600" dirty="0" smtClean="0">
                <a:latin typeface="+mj-lt"/>
              </a:rPr>
              <a:t> dedicata </a:t>
            </a:r>
            <a:r>
              <a:rPr lang="it-IT" sz="1600" dirty="0">
                <a:latin typeface="+mj-lt"/>
              </a:rPr>
              <a:t>ai diritti dei clienti vulnerabili.</a:t>
            </a:r>
          </a:p>
          <a:p>
            <a:endParaRPr lang="it-IT" sz="1600" dirty="0" smtClean="0">
              <a:latin typeface="+mj-lt"/>
            </a:endParaRPr>
          </a:p>
          <a:p>
            <a:r>
              <a:rPr lang="it-IT" sz="1600" dirty="0" smtClean="0">
                <a:latin typeface="+mj-lt"/>
              </a:rPr>
              <a:t>A partire da gennaio 2024 le società pubblicano mensilmente le </a:t>
            </a:r>
            <a:r>
              <a:rPr lang="it-IT" sz="1600" b="1" dirty="0"/>
              <a:t>condizioni economiche</a:t>
            </a:r>
            <a:r>
              <a:rPr lang="it-IT" sz="1600" dirty="0"/>
              <a:t> </a:t>
            </a:r>
            <a:r>
              <a:rPr lang="it-IT" sz="1600" dirty="0">
                <a:latin typeface="+mj-lt"/>
              </a:rPr>
              <a:t>del servizio di </a:t>
            </a:r>
            <a:r>
              <a:rPr lang="it-IT" sz="1600" dirty="0" smtClean="0">
                <a:latin typeface="+mj-lt"/>
              </a:rPr>
              <a:t>tutela della vulnerabilità.</a:t>
            </a:r>
          </a:p>
          <a:p>
            <a:endParaRPr lang="it-IT" sz="1600" dirty="0">
              <a:latin typeface="+mj-lt"/>
            </a:endParaRPr>
          </a:p>
          <a:p>
            <a:r>
              <a:rPr lang="it-IT" sz="1600" dirty="0" smtClean="0">
                <a:latin typeface="+mj-lt"/>
              </a:rPr>
              <a:t>Le </a:t>
            </a:r>
            <a:r>
              <a:rPr lang="it-IT" sz="1600" dirty="0">
                <a:latin typeface="+mj-lt"/>
              </a:rPr>
              <a:t>informazioni </a:t>
            </a:r>
            <a:r>
              <a:rPr lang="it-IT" sz="1600" dirty="0" smtClean="0">
                <a:latin typeface="+mj-lt"/>
              </a:rPr>
              <a:t>devono andare in una </a:t>
            </a:r>
            <a:r>
              <a:rPr lang="it-IT" sz="1600" b="1" dirty="0"/>
              <a:t>sezione </a:t>
            </a:r>
            <a:r>
              <a:rPr lang="it-IT" sz="1600" b="1" dirty="0" smtClean="0"/>
              <a:t>dedicata </a:t>
            </a:r>
            <a:r>
              <a:rPr lang="it-IT" sz="1600" dirty="0" smtClean="0">
                <a:latin typeface="+mj-lt"/>
              </a:rPr>
              <a:t>“</a:t>
            </a:r>
            <a:r>
              <a:rPr lang="it-IT" sz="1600" dirty="0">
                <a:latin typeface="+mj-lt"/>
              </a:rPr>
              <a:t>Offerta servizio tutela della vulnerabilità gas” e accessibile direttamente dalla </a:t>
            </a:r>
            <a:r>
              <a:rPr lang="it-IT" sz="1600" dirty="0" smtClean="0">
                <a:latin typeface="+mj-lt"/>
              </a:rPr>
              <a:t>homepage.</a:t>
            </a:r>
            <a:endParaRPr lang="it-IT" sz="1600" dirty="0">
              <a:latin typeface="+mj-lt"/>
            </a:endParaRPr>
          </a:p>
        </p:txBody>
      </p:sp>
      <p:sp>
        <p:nvSpPr>
          <p:cNvPr id="6" name="CasellaDiTesto 5"/>
          <p:cNvSpPr txBox="1"/>
          <p:nvPr/>
        </p:nvSpPr>
        <p:spPr>
          <a:xfrm>
            <a:off x="648000" y="504000"/>
            <a:ext cx="4595351" cy="369332"/>
          </a:xfrm>
          <a:prstGeom prst="rect">
            <a:avLst/>
          </a:prstGeom>
          <a:noFill/>
        </p:spPr>
        <p:txBody>
          <a:bodyPr wrap="square" rtlCol="0">
            <a:spAutoFit/>
          </a:bodyPr>
          <a:lstStyle/>
          <a:p>
            <a:r>
              <a:rPr lang="it-IT" b="1" dirty="0" smtClean="0">
                <a:solidFill>
                  <a:schemeClr val="bg1">
                    <a:lumMod val="75000"/>
                  </a:schemeClr>
                </a:solidFill>
              </a:rPr>
              <a:t>Obblighi delle società di vendita</a:t>
            </a:r>
            <a:endParaRPr lang="it-IT" b="1" dirty="0">
              <a:solidFill>
                <a:schemeClr val="bg1">
                  <a:lumMod val="75000"/>
                </a:schemeClr>
              </a:solidFill>
            </a:endParaRPr>
          </a:p>
        </p:txBody>
      </p:sp>
    </p:spTree>
    <p:extLst>
      <p:ext uri="{BB962C8B-B14F-4D97-AF65-F5344CB8AC3E}">
        <p14:creationId xmlns:p14="http://schemas.microsoft.com/office/powerpoint/2010/main" val="3475468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a:xfrm>
            <a:off x="7086600" y="4864393"/>
            <a:ext cx="2057400" cy="273844"/>
          </a:xfrm>
        </p:spPr>
        <p:txBody>
          <a:bodyPr/>
          <a:lstStyle/>
          <a:p>
            <a:fld id="{56EB3F82-98F6-E046-9703-A6A7A5FF6D23}" type="slidenum">
              <a:rPr lang="it-IT" smtClean="0"/>
              <a:pPr/>
              <a:t>8</a:t>
            </a:fld>
            <a:endParaRPr lang="it-IT" dirty="0"/>
          </a:p>
        </p:txBody>
      </p:sp>
      <p:sp>
        <p:nvSpPr>
          <p:cNvPr id="3" name="Segnaposto testo 2"/>
          <p:cNvSpPr>
            <a:spLocks noGrp="1"/>
          </p:cNvSpPr>
          <p:nvPr>
            <p:ph type="body" sz="quarter" idx="10"/>
          </p:nvPr>
        </p:nvSpPr>
        <p:spPr/>
        <p:txBody>
          <a:bodyPr/>
          <a:lstStyle/>
          <a:p>
            <a:r>
              <a:rPr lang="it-IT" dirty="0" smtClean="0"/>
              <a:t>Fine Tutela Gas</a:t>
            </a:r>
            <a:endParaRPr lang="it-IT" dirty="0"/>
          </a:p>
        </p:txBody>
      </p:sp>
      <p:cxnSp>
        <p:nvCxnSpPr>
          <p:cNvPr id="40" name="Connettore 1 39"/>
          <p:cNvCxnSpPr>
            <a:stCxn id="51" idx="0"/>
            <a:endCxn id="65" idx="1"/>
          </p:cNvCxnSpPr>
          <p:nvPr/>
        </p:nvCxnSpPr>
        <p:spPr>
          <a:xfrm flipH="1" flipV="1">
            <a:off x="5015771" y="1661004"/>
            <a:ext cx="32209" cy="24834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1 40"/>
          <p:cNvCxnSpPr/>
          <p:nvPr/>
        </p:nvCxnSpPr>
        <p:spPr>
          <a:xfrm flipV="1">
            <a:off x="3586000" y="3577506"/>
            <a:ext cx="0" cy="57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1 41"/>
          <p:cNvCxnSpPr/>
          <p:nvPr/>
        </p:nvCxnSpPr>
        <p:spPr>
          <a:xfrm flipH="1" flipV="1">
            <a:off x="4315818" y="3577506"/>
            <a:ext cx="3423" cy="57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1 42"/>
          <p:cNvCxnSpPr>
            <a:stCxn id="49" idx="0"/>
            <a:endCxn id="59" idx="1"/>
          </p:cNvCxnSpPr>
          <p:nvPr/>
        </p:nvCxnSpPr>
        <p:spPr>
          <a:xfrm flipH="1" flipV="1">
            <a:off x="657434" y="1498821"/>
            <a:ext cx="6978" cy="265762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2 43"/>
          <p:cNvCxnSpPr/>
          <p:nvPr/>
        </p:nvCxnSpPr>
        <p:spPr>
          <a:xfrm>
            <a:off x="312817" y="4216437"/>
            <a:ext cx="8481139" cy="0"/>
          </a:xfrm>
          <a:prstGeom prst="straightConnector1">
            <a:avLst/>
          </a:prstGeom>
          <a:ln w="38100">
            <a:solidFill>
              <a:schemeClr val="bg1">
                <a:lumMod val="8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CasellaDiTesto 44"/>
          <p:cNvSpPr txBox="1"/>
          <p:nvPr/>
        </p:nvSpPr>
        <p:spPr>
          <a:xfrm>
            <a:off x="7893033" y="4356416"/>
            <a:ext cx="756000" cy="400110"/>
          </a:xfrm>
          <a:prstGeom prst="rect">
            <a:avLst/>
          </a:prstGeom>
          <a:noFill/>
        </p:spPr>
        <p:txBody>
          <a:bodyPr wrap="square" rtlCol="0">
            <a:spAutoFit/>
          </a:bodyPr>
          <a:lstStyle/>
          <a:p>
            <a:pPr algn="ctr"/>
            <a:r>
              <a:rPr lang="it-IT" sz="1000" dirty="0" smtClean="0">
                <a:latin typeface="+mj-lt"/>
              </a:rPr>
              <a:t>Settembre 2024</a:t>
            </a:r>
            <a:endParaRPr lang="it-IT" sz="1000" dirty="0">
              <a:latin typeface="+mj-lt"/>
            </a:endParaRPr>
          </a:p>
        </p:txBody>
      </p:sp>
      <p:sp>
        <p:nvSpPr>
          <p:cNvPr id="46" name="CasellaDiTesto 45"/>
          <p:cNvSpPr txBox="1"/>
          <p:nvPr/>
        </p:nvSpPr>
        <p:spPr>
          <a:xfrm>
            <a:off x="286412" y="4356416"/>
            <a:ext cx="756000" cy="400110"/>
          </a:xfrm>
          <a:prstGeom prst="rect">
            <a:avLst/>
          </a:prstGeom>
          <a:noFill/>
        </p:spPr>
        <p:txBody>
          <a:bodyPr wrap="square" rtlCol="0">
            <a:spAutoFit/>
          </a:bodyPr>
          <a:lstStyle/>
          <a:p>
            <a:pPr algn="ctr"/>
            <a:r>
              <a:rPr lang="it-IT" sz="1000" dirty="0" smtClean="0">
                <a:latin typeface="+mj-lt"/>
              </a:rPr>
              <a:t>Luglio 2023</a:t>
            </a:r>
            <a:endParaRPr lang="it-IT" sz="1000" dirty="0">
              <a:latin typeface="+mj-lt"/>
            </a:endParaRPr>
          </a:p>
        </p:txBody>
      </p:sp>
      <p:sp>
        <p:nvSpPr>
          <p:cNvPr id="47" name="CasellaDiTesto 46"/>
          <p:cNvSpPr txBox="1"/>
          <p:nvPr/>
        </p:nvSpPr>
        <p:spPr>
          <a:xfrm>
            <a:off x="1722848" y="4356416"/>
            <a:ext cx="756000" cy="400110"/>
          </a:xfrm>
          <a:prstGeom prst="rect">
            <a:avLst/>
          </a:prstGeom>
          <a:noFill/>
        </p:spPr>
        <p:txBody>
          <a:bodyPr wrap="square" rtlCol="0">
            <a:spAutoFit/>
          </a:bodyPr>
          <a:lstStyle/>
          <a:p>
            <a:pPr algn="ctr"/>
            <a:r>
              <a:rPr lang="it-IT" sz="1000" dirty="0" smtClean="0">
                <a:latin typeface="+mj-lt"/>
              </a:rPr>
              <a:t>Settembre 2023</a:t>
            </a:r>
            <a:endParaRPr lang="it-IT" sz="1000" dirty="0">
              <a:latin typeface="+mj-lt"/>
            </a:endParaRPr>
          </a:p>
        </p:txBody>
      </p:sp>
      <p:sp>
        <p:nvSpPr>
          <p:cNvPr id="48" name="CasellaDiTesto 47"/>
          <p:cNvSpPr txBox="1"/>
          <p:nvPr/>
        </p:nvSpPr>
        <p:spPr>
          <a:xfrm>
            <a:off x="4678501" y="4356416"/>
            <a:ext cx="756000" cy="400110"/>
          </a:xfrm>
          <a:prstGeom prst="rect">
            <a:avLst/>
          </a:prstGeom>
          <a:noFill/>
        </p:spPr>
        <p:txBody>
          <a:bodyPr wrap="square" rtlCol="0">
            <a:spAutoFit/>
          </a:bodyPr>
          <a:lstStyle/>
          <a:p>
            <a:pPr algn="ctr"/>
            <a:r>
              <a:rPr lang="it-IT" sz="1000" dirty="0" smtClean="0">
                <a:latin typeface="+mj-lt"/>
              </a:rPr>
              <a:t>Gennaio 2024</a:t>
            </a:r>
            <a:endParaRPr lang="it-IT" sz="1000" dirty="0">
              <a:latin typeface="+mj-lt"/>
            </a:endParaRPr>
          </a:p>
        </p:txBody>
      </p:sp>
      <p:sp>
        <p:nvSpPr>
          <p:cNvPr id="53" name="CasellaDiTesto 52"/>
          <p:cNvSpPr txBox="1"/>
          <p:nvPr/>
        </p:nvSpPr>
        <p:spPr>
          <a:xfrm>
            <a:off x="2457662" y="4356416"/>
            <a:ext cx="756000" cy="400110"/>
          </a:xfrm>
          <a:prstGeom prst="rect">
            <a:avLst/>
          </a:prstGeom>
          <a:noFill/>
        </p:spPr>
        <p:txBody>
          <a:bodyPr wrap="square" rtlCol="0">
            <a:spAutoFit/>
          </a:bodyPr>
          <a:lstStyle/>
          <a:p>
            <a:pPr algn="ctr"/>
            <a:r>
              <a:rPr lang="it-IT" sz="1000" dirty="0" smtClean="0">
                <a:latin typeface="+mj-lt"/>
              </a:rPr>
              <a:t>Ottobre 2023</a:t>
            </a:r>
            <a:endParaRPr lang="it-IT" sz="1000" dirty="0">
              <a:latin typeface="+mj-lt"/>
            </a:endParaRPr>
          </a:p>
        </p:txBody>
      </p:sp>
      <p:sp>
        <p:nvSpPr>
          <p:cNvPr id="55" name="CasellaDiTesto 54"/>
          <p:cNvSpPr txBox="1"/>
          <p:nvPr/>
        </p:nvSpPr>
        <p:spPr>
          <a:xfrm>
            <a:off x="3213662" y="4356416"/>
            <a:ext cx="756000" cy="400110"/>
          </a:xfrm>
          <a:prstGeom prst="rect">
            <a:avLst/>
          </a:prstGeom>
          <a:noFill/>
        </p:spPr>
        <p:txBody>
          <a:bodyPr wrap="square" rtlCol="0">
            <a:spAutoFit/>
          </a:bodyPr>
          <a:lstStyle/>
          <a:p>
            <a:pPr algn="ctr"/>
            <a:r>
              <a:rPr lang="it-IT" sz="1000" dirty="0" smtClean="0">
                <a:latin typeface="+mj-lt"/>
              </a:rPr>
              <a:t>Novembre2023</a:t>
            </a:r>
            <a:endParaRPr lang="it-IT" sz="1000" dirty="0">
              <a:latin typeface="+mj-lt"/>
            </a:endParaRPr>
          </a:p>
        </p:txBody>
      </p:sp>
      <p:sp>
        <p:nvSpPr>
          <p:cNvPr id="57" name="CasellaDiTesto 56"/>
          <p:cNvSpPr txBox="1"/>
          <p:nvPr/>
        </p:nvSpPr>
        <p:spPr>
          <a:xfrm>
            <a:off x="3956342" y="4356416"/>
            <a:ext cx="756000" cy="400110"/>
          </a:xfrm>
          <a:prstGeom prst="rect">
            <a:avLst/>
          </a:prstGeom>
          <a:noFill/>
        </p:spPr>
        <p:txBody>
          <a:bodyPr wrap="square" rtlCol="0">
            <a:spAutoFit/>
          </a:bodyPr>
          <a:lstStyle/>
          <a:p>
            <a:pPr algn="ctr"/>
            <a:r>
              <a:rPr lang="it-IT" sz="1000" dirty="0" smtClean="0">
                <a:latin typeface="+mj-lt"/>
              </a:rPr>
              <a:t>Dicembre 2023</a:t>
            </a:r>
            <a:endParaRPr lang="it-IT" sz="1000" dirty="0">
              <a:latin typeface="+mj-lt"/>
            </a:endParaRPr>
          </a:p>
        </p:txBody>
      </p:sp>
      <p:sp>
        <p:nvSpPr>
          <p:cNvPr id="59" name="CasellaDiTesto 58"/>
          <p:cNvSpPr txBox="1"/>
          <p:nvPr/>
        </p:nvSpPr>
        <p:spPr>
          <a:xfrm>
            <a:off x="657434" y="990989"/>
            <a:ext cx="1065413" cy="1015663"/>
          </a:xfrm>
          <a:prstGeom prst="rect">
            <a:avLst/>
          </a:prstGeom>
          <a:solidFill>
            <a:schemeClr val="bg1">
              <a:lumMod val="95000"/>
            </a:schemeClr>
          </a:solidFill>
          <a:ln>
            <a:solidFill>
              <a:schemeClr val="bg1">
                <a:lumMod val="85000"/>
              </a:schemeClr>
            </a:solidFill>
          </a:ln>
        </p:spPr>
        <p:txBody>
          <a:bodyPr wrap="square" rtlCol="0">
            <a:spAutoFit/>
          </a:bodyPr>
          <a:lstStyle/>
          <a:p>
            <a:r>
              <a:rPr lang="it-IT" sz="1000" b="1" dirty="0" smtClean="0"/>
              <a:t>Identificazione</a:t>
            </a:r>
            <a:r>
              <a:rPr lang="it-IT" sz="1000" dirty="0" smtClean="0">
                <a:latin typeface="+mj-lt"/>
              </a:rPr>
              <a:t> clienti vulnerabili </a:t>
            </a:r>
          </a:p>
          <a:p>
            <a:r>
              <a:rPr lang="it-IT" sz="1000" dirty="0" smtClean="0">
                <a:latin typeface="+mj-lt"/>
              </a:rPr>
              <a:t>(over 75 e bonus sociali) su SII aggiornato mensilmente</a:t>
            </a:r>
            <a:endParaRPr lang="it-IT" sz="1000" dirty="0">
              <a:latin typeface="+mj-lt"/>
            </a:endParaRPr>
          </a:p>
        </p:txBody>
      </p:sp>
      <p:cxnSp>
        <p:nvCxnSpPr>
          <p:cNvPr id="60" name="Connettore 1 59"/>
          <p:cNvCxnSpPr>
            <a:stCxn id="50" idx="0"/>
            <a:endCxn id="61" idx="1"/>
          </p:cNvCxnSpPr>
          <p:nvPr/>
        </p:nvCxnSpPr>
        <p:spPr>
          <a:xfrm flipH="1" flipV="1">
            <a:off x="2086363" y="1664734"/>
            <a:ext cx="5686" cy="2491714"/>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1" name="CasellaDiTesto 60"/>
          <p:cNvSpPr txBox="1"/>
          <p:nvPr/>
        </p:nvSpPr>
        <p:spPr>
          <a:xfrm>
            <a:off x="2086363" y="1387735"/>
            <a:ext cx="2056351" cy="553998"/>
          </a:xfrm>
          <a:prstGeom prst="rect">
            <a:avLst/>
          </a:prstGeom>
          <a:solidFill>
            <a:schemeClr val="accent5">
              <a:lumMod val="20000"/>
              <a:lumOff val="80000"/>
            </a:schemeClr>
          </a:solidFill>
          <a:ln>
            <a:solidFill>
              <a:schemeClr val="bg1">
                <a:lumMod val="85000"/>
              </a:schemeClr>
            </a:solidFill>
          </a:ln>
        </p:spPr>
        <p:txBody>
          <a:bodyPr wrap="square" rtlCol="0">
            <a:spAutoFit/>
          </a:bodyPr>
          <a:lstStyle/>
          <a:p>
            <a:r>
              <a:rPr lang="it-IT" sz="1000" b="1" dirty="0" smtClean="0"/>
              <a:t>Comunicazione</a:t>
            </a:r>
            <a:r>
              <a:rPr lang="it-IT" sz="1000" dirty="0" smtClean="0">
                <a:latin typeface="+mj-lt"/>
              </a:rPr>
              <a:t> del venditore a clienti tutela gas su fine servizio, distinta tra vulnerabili e non.</a:t>
            </a:r>
            <a:endParaRPr lang="it-IT" sz="1000" dirty="0">
              <a:latin typeface="+mj-lt"/>
            </a:endParaRPr>
          </a:p>
        </p:txBody>
      </p:sp>
      <p:sp>
        <p:nvSpPr>
          <p:cNvPr id="62" name="CasellaDiTesto 61"/>
          <p:cNvSpPr txBox="1"/>
          <p:nvPr/>
        </p:nvSpPr>
        <p:spPr>
          <a:xfrm>
            <a:off x="2088605" y="2104427"/>
            <a:ext cx="2064194" cy="400110"/>
          </a:xfrm>
          <a:prstGeom prst="rect">
            <a:avLst/>
          </a:prstGeom>
          <a:solidFill>
            <a:schemeClr val="accent5">
              <a:lumMod val="20000"/>
              <a:lumOff val="80000"/>
            </a:schemeClr>
          </a:solidFill>
          <a:ln>
            <a:solidFill>
              <a:schemeClr val="bg1">
                <a:lumMod val="85000"/>
              </a:schemeClr>
            </a:solidFill>
          </a:ln>
        </p:spPr>
        <p:txBody>
          <a:bodyPr wrap="square" rtlCol="0">
            <a:spAutoFit/>
          </a:bodyPr>
          <a:lstStyle/>
          <a:p>
            <a:r>
              <a:rPr lang="it-IT" sz="1000" b="1" dirty="0" smtClean="0"/>
              <a:t>Messaggio nelle bollette </a:t>
            </a:r>
            <a:r>
              <a:rPr lang="it-IT" sz="1000" dirty="0" smtClean="0">
                <a:latin typeface="+mj-lt"/>
              </a:rPr>
              <a:t>libero domestici su tutela vulnerabilità</a:t>
            </a:r>
            <a:endParaRPr lang="it-IT" sz="1000" dirty="0">
              <a:latin typeface="+mj-lt"/>
            </a:endParaRPr>
          </a:p>
        </p:txBody>
      </p:sp>
      <p:cxnSp>
        <p:nvCxnSpPr>
          <p:cNvPr id="63" name="Connettore 1 62"/>
          <p:cNvCxnSpPr>
            <a:stCxn id="54" idx="0"/>
            <a:endCxn id="67" idx="1"/>
          </p:cNvCxnSpPr>
          <p:nvPr/>
        </p:nvCxnSpPr>
        <p:spPr>
          <a:xfrm flipH="1" flipV="1">
            <a:off x="2831042" y="3562378"/>
            <a:ext cx="9485" cy="59406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4" name="Connettore 1 63"/>
          <p:cNvCxnSpPr>
            <a:stCxn id="51" idx="0"/>
            <a:endCxn id="65" idx="1"/>
          </p:cNvCxnSpPr>
          <p:nvPr/>
        </p:nvCxnSpPr>
        <p:spPr>
          <a:xfrm flipH="1" flipV="1">
            <a:off x="5015771" y="1661004"/>
            <a:ext cx="32209" cy="24834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CasellaDiTesto 64"/>
          <p:cNvSpPr txBox="1"/>
          <p:nvPr/>
        </p:nvSpPr>
        <p:spPr>
          <a:xfrm>
            <a:off x="5015771" y="1384005"/>
            <a:ext cx="1842636" cy="553998"/>
          </a:xfrm>
          <a:prstGeom prst="rect">
            <a:avLst/>
          </a:prstGeom>
          <a:solidFill>
            <a:schemeClr val="accent2">
              <a:lumMod val="20000"/>
              <a:lumOff val="80000"/>
            </a:schemeClr>
          </a:solidFill>
          <a:ln>
            <a:solidFill>
              <a:schemeClr val="bg1">
                <a:lumMod val="85000"/>
              </a:schemeClr>
            </a:solidFill>
          </a:ln>
        </p:spPr>
        <p:txBody>
          <a:bodyPr wrap="square" rtlCol="0">
            <a:spAutoFit/>
          </a:bodyPr>
          <a:lstStyle/>
          <a:p>
            <a:r>
              <a:rPr lang="it-IT" sz="1000" dirty="0" smtClean="0">
                <a:latin typeface="+mj-lt"/>
              </a:rPr>
              <a:t>Applicazione </a:t>
            </a:r>
            <a:r>
              <a:rPr lang="it-IT" sz="1000" b="1" dirty="0" smtClean="0"/>
              <a:t>servizio tutela vulnerabilità</a:t>
            </a:r>
            <a:r>
              <a:rPr lang="it-IT" sz="1000" dirty="0" smtClean="0">
                <a:latin typeface="+mj-lt"/>
              </a:rPr>
              <a:t> (vulnerabili che non hanno scelto il libero)</a:t>
            </a:r>
            <a:endParaRPr lang="it-IT" sz="1000" dirty="0">
              <a:latin typeface="+mj-lt"/>
            </a:endParaRPr>
          </a:p>
        </p:txBody>
      </p:sp>
      <p:sp>
        <p:nvSpPr>
          <p:cNvPr id="66" name="CasellaDiTesto 65"/>
          <p:cNvSpPr txBox="1"/>
          <p:nvPr/>
        </p:nvSpPr>
        <p:spPr>
          <a:xfrm>
            <a:off x="5024297" y="2100126"/>
            <a:ext cx="1842637" cy="553998"/>
          </a:xfrm>
          <a:prstGeom prst="rect">
            <a:avLst/>
          </a:prstGeom>
          <a:solidFill>
            <a:schemeClr val="accent2">
              <a:lumMod val="20000"/>
              <a:lumOff val="80000"/>
            </a:schemeClr>
          </a:solidFill>
          <a:ln>
            <a:solidFill>
              <a:schemeClr val="bg1">
                <a:lumMod val="85000"/>
              </a:schemeClr>
            </a:solidFill>
          </a:ln>
        </p:spPr>
        <p:txBody>
          <a:bodyPr wrap="square" rtlCol="0">
            <a:spAutoFit/>
          </a:bodyPr>
          <a:lstStyle/>
          <a:p>
            <a:r>
              <a:rPr lang="it-IT" sz="1000" dirty="0" smtClean="0">
                <a:latin typeface="+mj-lt"/>
              </a:rPr>
              <a:t>Applicazione </a:t>
            </a:r>
            <a:r>
              <a:rPr lang="it-IT" sz="1000" b="1" dirty="0" smtClean="0"/>
              <a:t>offerta PLACET </a:t>
            </a:r>
          </a:p>
          <a:p>
            <a:r>
              <a:rPr lang="it-IT" sz="1000" dirty="0" smtClean="0">
                <a:latin typeface="+mj-lt"/>
              </a:rPr>
              <a:t>(ex tutela non vulnerabili che non hanno scelto il libero)</a:t>
            </a:r>
            <a:endParaRPr lang="it-IT" sz="1000" dirty="0">
              <a:latin typeface="+mj-lt"/>
            </a:endParaRPr>
          </a:p>
        </p:txBody>
      </p:sp>
      <p:sp>
        <p:nvSpPr>
          <p:cNvPr id="67" name="CasellaDiTesto 66"/>
          <p:cNvSpPr txBox="1"/>
          <p:nvPr/>
        </p:nvSpPr>
        <p:spPr>
          <a:xfrm>
            <a:off x="2831042" y="3362323"/>
            <a:ext cx="2170909" cy="400110"/>
          </a:xfrm>
          <a:prstGeom prst="rect">
            <a:avLst/>
          </a:prstGeom>
          <a:solidFill>
            <a:schemeClr val="accent2">
              <a:lumMod val="20000"/>
              <a:lumOff val="80000"/>
            </a:schemeClr>
          </a:solidFill>
          <a:ln>
            <a:solidFill>
              <a:schemeClr val="bg1">
                <a:lumMod val="85000"/>
              </a:schemeClr>
            </a:solidFill>
          </a:ln>
        </p:spPr>
        <p:txBody>
          <a:bodyPr wrap="square" rtlCol="0">
            <a:spAutoFit/>
          </a:bodyPr>
          <a:lstStyle/>
          <a:p>
            <a:r>
              <a:rPr lang="it-IT" sz="1000" dirty="0" smtClean="0">
                <a:latin typeface="+mj-lt"/>
              </a:rPr>
              <a:t>Applicazione </a:t>
            </a:r>
            <a:r>
              <a:rPr lang="it-IT" sz="1000" b="1" dirty="0" smtClean="0"/>
              <a:t>offerta libero </a:t>
            </a:r>
            <a:r>
              <a:rPr lang="it-IT" sz="1000" dirty="0" smtClean="0">
                <a:latin typeface="+mj-lt"/>
              </a:rPr>
              <a:t>scelta (clienti ex tutela passati al libero)</a:t>
            </a:r>
            <a:endParaRPr lang="it-IT" sz="1000" dirty="0">
              <a:latin typeface="+mj-lt"/>
            </a:endParaRPr>
          </a:p>
        </p:txBody>
      </p:sp>
      <p:sp>
        <p:nvSpPr>
          <p:cNvPr id="68" name="CasellaDiTesto 67"/>
          <p:cNvSpPr txBox="1"/>
          <p:nvPr/>
        </p:nvSpPr>
        <p:spPr>
          <a:xfrm>
            <a:off x="2096448" y="2732491"/>
            <a:ext cx="2056351" cy="400110"/>
          </a:xfrm>
          <a:prstGeom prst="rect">
            <a:avLst/>
          </a:prstGeom>
          <a:solidFill>
            <a:schemeClr val="accent5">
              <a:lumMod val="20000"/>
              <a:lumOff val="80000"/>
            </a:schemeClr>
          </a:solidFill>
          <a:ln>
            <a:solidFill>
              <a:schemeClr val="bg1">
                <a:lumMod val="85000"/>
              </a:schemeClr>
            </a:solidFill>
          </a:ln>
        </p:spPr>
        <p:txBody>
          <a:bodyPr wrap="square" rtlCol="0">
            <a:spAutoFit/>
          </a:bodyPr>
          <a:lstStyle/>
          <a:p>
            <a:r>
              <a:rPr lang="it-IT" sz="1000" b="1" dirty="0" smtClean="0"/>
              <a:t>Informativa su sito </a:t>
            </a:r>
            <a:r>
              <a:rPr lang="it-IT" sz="1000" dirty="0" smtClean="0"/>
              <a:t>in sezione dedicata</a:t>
            </a:r>
            <a:endParaRPr lang="it-IT" sz="1000" dirty="0">
              <a:latin typeface="+mj-lt"/>
            </a:endParaRPr>
          </a:p>
        </p:txBody>
      </p:sp>
      <p:sp>
        <p:nvSpPr>
          <p:cNvPr id="70" name="CasellaDiTesto 69"/>
          <p:cNvSpPr txBox="1"/>
          <p:nvPr/>
        </p:nvSpPr>
        <p:spPr>
          <a:xfrm>
            <a:off x="5031875" y="2816248"/>
            <a:ext cx="1842636" cy="400110"/>
          </a:xfrm>
          <a:prstGeom prst="rect">
            <a:avLst/>
          </a:prstGeom>
          <a:solidFill>
            <a:schemeClr val="accent2">
              <a:lumMod val="20000"/>
              <a:lumOff val="80000"/>
            </a:schemeClr>
          </a:solidFill>
          <a:ln>
            <a:solidFill>
              <a:schemeClr val="bg1">
                <a:lumMod val="85000"/>
              </a:schemeClr>
            </a:solidFill>
          </a:ln>
        </p:spPr>
        <p:txBody>
          <a:bodyPr wrap="square" rtlCol="0">
            <a:spAutoFit/>
          </a:bodyPr>
          <a:lstStyle/>
          <a:p>
            <a:r>
              <a:rPr lang="it-IT" sz="1000" dirty="0" smtClean="0">
                <a:latin typeface="+mj-lt"/>
              </a:rPr>
              <a:t>Obblighi </a:t>
            </a:r>
            <a:r>
              <a:rPr lang="it-IT" sz="1000" b="1" dirty="0" smtClean="0"/>
              <a:t>precontrattuali</a:t>
            </a:r>
            <a:r>
              <a:rPr lang="it-IT" sz="1000" dirty="0" smtClean="0">
                <a:latin typeface="+mj-lt"/>
              </a:rPr>
              <a:t> verso nuovi clienti</a:t>
            </a:r>
            <a:endParaRPr lang="it-IT" sz="1000" dirty="0">
              <a:latin typeface="+mj-lt"/>
            </a:endParaRPr>
          </a:p>
        </p:txBody>
      </p:sp>
      <p:sp>
        <p:nvSpPr>
          <p:cNvPr id="71" name="CasellaDiTesto 70"/>
          <p:cNvSpPr txBox="1"/>
          <p:nvPr/>
        </p:nvSpPr>
        <p:spPr>
          <a:xfrm>
            <a:off x="6379369" y="3362323"/>
            <a:ext cx="1891664" cy="553998"/>
          </a:xfrm>
          <a:prstGeom prst="rect">
            <a:avLst/>
          </a:prstGeom>
          <a:solidFill>
            <a:schemeClr val="accent5">
              <a:lumMod val="20000"/>
              <a:lumOff val="80000"/>
            </a:schemeClr>
          </a:solidFill>
          <a:ln>
            <a:solidFill>
              <a:schemeClr val="bg1">
                <a:lumMod val="85000"/>
              </a:schemeClr>
            </a:solidFill>
          </a:ln>
        </p:spPr>
        <p:txBody>
          <a:bodyPr wrap="square" rtlCol="0">
            <a:spAutoFit/>
          </a:bodyPr>
          <a:lstStyle/>
          <a:p>
            <a:r>
              <a:rPr lang="it-IT" sz="1000" b="1" dirty="0" smtClean="0"/>
              <a:t>Messaggio nelle bollette </a:t>
            </a:r>
            <a:r>
              <a:rPr lang="it-IT" sz="1000" dirty="0" smtClean="0">
                <a:latin typeface="+mj-lt"/>
              </a:rPr>
              <a:t>libero domestici su tutela vulnerabilità</a:t>
            </a:r>
          </a:p>
          <a:p>
            <a:r>
              <a:rPr lang="it-IT" sz="1000" dirty="0" smtClean="0">
                <a:latin typeface="+mj-lt"/>
              </a:rPr>
              <a:t>(1 volta all’anno)</a:t>
            </a:r>
            <a:endParaRPr lang="it-IT" sz="1000" dirty="0">
              <a:latin typeface="+mj-lt"/>
            </a:endParaRPr>
          </a:p>
        </p:txBody>
      </p:sp>
      <p:cxnSp>
        <p:nvCxnSpPr>
          <p:cNvPr id="72" name="Connettore 1 71"/>
          <p:cNvCxnSpPr>
            <a:stCxn id="52" idx="0"/>
            <a:endCxn id="71" idx="3"/>
          </p:cNvCxnSpPr>
          <p:nvPr/>
        </p:nvCxnSpPr>
        <p:spPr>
          <a:xfrm flipV="1">
            <a:off x="8271033" y="3639322"/>
            <a:ext cx="0" cy="51397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Ovale 48"/>
          <p:cNvSpPr/>
          <p:nvPr/>
        </p:nvSpPr>
        <p:spPr>
          <a:xfrm>
            <a:off x="592412" y="4156448"/>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Ovale 49"/>
          <p:cNvSpPr/>
          <p:nvPr/>
        </p:nvSpPr>
        <p:spPr>
          <a:xfrm>
            <a:off x="2020049" y="4156448"/>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Ovale 50"/>
          <p:cNvSpPr/>
          <p:nvPr/>
        </p:nvSpPr>
        <p:spPr>
          <a:xfrm>
            <a:off x="4975980" y="4144437"/>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Ovale 51"/>
          <p:cNvSpPr/>
          <p:nvPr/>
        </p:nvSpPr>
        <p:spPr>
          <a:xfrm>
            <a:off x="8199033" y="4153300"/>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Ovale 53"/>
          <p:cNvSpPr/>
          <p:nvPr/>
        </p:nvSpPr>
        <p:spPr>
          <a:xfrm>
            <a:off x="2768527" y="4156447"/>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 name="Ovale 55"/>
          <p:cNvSpPr/>
          <p:nvPr/>
        </p:nvSpPr>
        <p:spPr>
          <a:xfrm>
            <a:off x="3514000" y="4156448"/>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Ovale 57"/>
          <p:cNvSpPr/>
          <p:nvPr/>
        </p:nvSpPr>
        <p:spPr>
          <a:xfrm>
            <a:off x="4247241" y="4156447"/>
            <a:ext cx="144000" cy="144000"/>
          </a:xfrm>
          <a:prstGeom prst="ellipse">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CasellaDiTesto 68"/>
          <p:cNvSpPr txBox="1"/>
          <p:nvPr/>
        </p:nvSpPr>
        <p:spPr>
          <a:xfrm>
            <a:off x="547186" y="432278"/>
            <a:ext cx="4595351" cy="369332"/>
          </a:xfrm>
          <a:prstGeom prst="rect">
            <a:avLst/>
          </a:prstGeom>
          <a:noFill/>
        </p:spPr>
        <p:txBody>
          <a:bodyPr wrap="square" rtlCol="0">
            <a:spAutoFit/>
          </a:bodyPr>
          <a:lstStyle/>
          <a:p>
            <a:r>
              <a:rPr lang="it-IT" b="1" dirty="0" err="1" smtClean="0"/>
              <a:t>Timeline</a:t>
            </a:r>
            <a:r>
              <a:rPr lang="it-IT" b="1" dirty="0" smtClean="0"/>
              <a:t> azioni principali</a:t>
            </a:r>
            <a:endParaRPr lang="it-IT" b="1" dirty="0"/>
          </a:p>
        </p:txBody>
      </p:sp>
      <p:sp>
        <p:nvSpPr>
          <p:cNvPr id="37" name="CasellaDiTesto 36"/>
          <p:cNvSpPr txBox="1"/>
          <p:nvPr/>
        </p:nvSpPr>
        <p:spPr>
          <a:xfrm>
            <a:off x="2381207" y="988793"/>
            <a:ext cx="6329853" cy="246221"/>
          </a:xfrm>
          <a:prstGeom prst="rect">
            <a:avLst/>
          </a:prstGeom>
          <a:solidFill>
            <a:schemeClr val="bg1">
              <a:lumMod val="95000"/>
            </a:schemeClr>
          </a:solidFill>
          <a:ln>
            <a:solidFill>
              <a:schemeClr val="bg1">
                <a:lumMod val="85000"/>
              </a:schemeClr>
            </a:solidFill>
          </a:ln>
        </p:spPr>
        <p:txBody>
          <a:bodyPr wrap="square" rtlCol="0">
            <a:spAutoFit/>
          </a:bodyPr>
          <a:lstStyle/>
          <a:p>
            <a:r>
              <a:rPr lang="it-IT" sz="1000" b="1" dirty="0" smtClean="0"/>
              <a:t>Trasmissione </a:t>
            </a:r>
            <a:r>
              <a:rPr lang="it-IT" sz="1000" dirty="0" smtClean="0">
                <a:latin typeface="+mj-lt"/>
              </a:rPr>
              <a:t>file integrazione vulnerabili al SII (autocertificazioni disabilità e SAE)</a:t>
            </a:r>
            <a:endParaRPr lang="it-IT" sz="1000" dirty="0">
              <a:latin typeface="+mj-lt"/>
            </a:endParaRPr>
          </a:p>
        </p:txBody>
      </p:sp>
      <p:cxnSp>
        <p:nvCxnSpPr>
          <p:cNvPr id="9" name="Connettore 4 8"/>
          <p:cNvCxnSpPr>
            <a:stCxn id="61" idx="1"/>
            <a:endCxn id="37" idx="1"/>
          </p:cNvCxnSpPr>
          <p:nvPr/>
        </p:nvCxnSpPr>
        <p:spPr>
          <a:xfrm rot="10800000" flipH="1">
            <a:off x="2086363" y="1111904"/>
            <a:ext cx="294844" cy="552830"/>
          </a:xfrm>
          <a:prstGeom prst="bentConnector3">
            <a:avLst>
              <a:gd name="adj1" fmla="val 949"/>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89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5921</TotalTime>
  <Words>3219</Words>
  <Application>Microsoft Office PowerPoint</Application>
  <PresentationFormat>Presentazione su schermo (16:9)</PresentationFormat>
  <Paragraphs>212</Paragraphs>
  <Slides>8</Slides>
  <Notes>7</Notes>
  <HiddenSlides>1</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Calibri</vt:lpstr>
      <vt:lpstr>Calibri Light</vt:lpstr>
      <vt:lpstr>Symbol</vt:lpstr>
      <vt:lpstr>Tema di Office</vt:lpstr>
      <vt:lpstr>FINE TUTELA GAS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lauramessa02@gmail.com</dc:creator>
  <cp:lastModifiedBy>Azzarello Antonino</cp:lastModifiedBy>
  <cp:revision>353</cp:revision>
  <cp:lastPrinted>2021-08-20T08:57:18Z</cp:lastPrinted>
  <dcterms:created xsi:type="dcterms:W3CDTF">2020-12-18T16:05:39Z</dcterms:created>
  <dcterms:modified xsi:type="dcterms:W3CDTF">2023-09-26T07:11:07Z</dcterms:modified>
</cp:coreProperties>
</file>